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0267275" cy="42794238"/>
  <p:notesSz cx="7004050" cy="9290050"/>
  <p:defaultTextStyle>
    <a:defPPr>
      <a:defRPr lang="en-US"/>
    </a:defPPr>
    <a:lvl1pPr marL="0" algn="l" defTabSz="4174556" rtl="0" eaLnBrk="1" latinLnBrk="0" hangingPunct="1">
      <a:defRPr sz="8200" kern="1200">
        <a:solidFill>
          <a:schemeClr val="tx1"/>
        </a:solidFill>
        <a:latin typeface="+mn-lt"/>
        <a:ea typeface="+mn-ea"/>
        <a:cs typeface="+mn-cs"/>
      </a:defRPr>
    </a:lvl1pPr>
    <a:lvl2pPr marL="2087278" algn="l" defTabSz="4174556" rtl="0" eaLnBrk="1" latinLnBrk="0" hangingPunct="1">
      <a:defRPr sz="8200" kern="1200">
        <a:solidFill>
          <a:schemeClr val="tx1"/>
        </a:solidFill>
        <a:latin typeface="+mn-lt"/>
        <a:ea typeface="+mn-ea"/>
        <a:cs typeface="+mn-cs"/>
      </a:defRPr>
    </a:lvl2pPr>
    <a:lvl3pPr marL="4174556" algn="l" defTabSz="4174556" rtl="0" eaLnBrk="1" latinLnBrk="0" hangingPunct="1">
      <a:defRPr sz="8200" kern="1200">
        <a:solidFill>
          <a:schemeClr val="tx1"/>
        </a:solidFill>
        <a:latin typeface="+mn-lt"/>
        <a:ea typeface="+mn-ea"/>
        <a:cs typeface="+mn-cs"/>
      </a:defRPr>
    </a:lvl3pPr>
    <a:lvl4pPr marL="6261834" algn="l" defTabSz="4174556" rtl="0" eaLnBrk="1" latinLnBrk="0" hangingPunct="1">
      <a:defRPr sz="8200" kern="1200">
        <a:solidFill>
          <a:schemeClr val="tx1"/>
        </a:solidFill>
        <a:latin typeface="+mn-lt"/>
        <a:ea typeface="+mn-ea"/>
        <a:cs typeface="+mn-cs"/>
      </a:defRPr>
    </a:lvl4pPr>
    <a:lvl5pPr marL="8349113" algn="l" defTabSz="4174556" rtl="0" eaLnBrk="1" latinLnBrk="0" hangingPunct="1">
      <a:defRPr sz="8200" kern="1200">
        <a:solidFill>
          <a:schemeClr val="tx1"/>
        </a:solidFill>
        <a:latin typeface="+mn-lt"/>
        <a:ea typeface="+mn-ea"/>
        <a:cs typeface="+mn-cs"/>
      </a:defRPr>
    </a:lvl5pPr>
    <a:lvl6pPr marL="10436390" algn="l" defTabSz="4174556" rtl="0" eaLnBrk="1" latinLnBrk="0" hangingPunct="1">
      <a:defRPr sz="8200" kern="1200">
        <a:solidFill>
          <a:schemeClr val="tx1"/>
        </a:solidFill>
        <a:latin typeface="+mn-lt"/>
        <a:ea typeface="+mn-ea"/>
        <a:cs typeface="+mn-cs"/>
      </a:defRPr>
    </a:lvl6pPr>
    <a:lvl7pPr marL="12523668" algn="l" defTabSz="4174556" rtl="0" eaLnBrk="1" latinLnBrk="0" hangingPunct="1">
      <a:defRPr sz="8200" kern="1200">
        <a:solidFill>
          <a:schemeClr val="tx1"/>
        </a:solidFill>
        <a:latin typeface="+mn-lt"/>
        <a:ea typeface="+mn-ea"/>
        <a:cs typeface="+mn-cs"/>
      </a:defRPr>
    </a:lvl7pPr>
    <a:lvl8pPr marL="14610946" algn="l" defTabSz="4174556" rtl="0" eaLnBrk="1" latinLnBrk="0" hangingPunct="1">
      <a:defRPr sz="8200" kern="1200">
        <a:solidFill>
          <a:schemeClr val="tx1"/>
        </a:solidFill>
        <a:latin typeface="+mn-lt"/>
        <a:ea typeface="+mn-ea"/>
        <a:cs typeface="+mn-cs"/>
      </a:defRPr>
    </a:lvl8pPr>
    <a:lvl9pPr marL="16698224" algn="l" defTabSz="4174556" rtl="0" eaLnBrk="1" latinLnBrk="0" hangingPunct="1">
      <a:defRPr sz="8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79">
          <p15:clr>
            <a:srgbClr val="A4A3A4"/>
          </p15:clr>
        </p15:guide>
        <p15:guide id="2" pos="953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60" autoAdjust="0"/>
    <p:restoredTop sz="94676" autoAdjust="0"/>
  </p:normalViewPr>
  <p:slideViewPr>
    <p:cSldViewPr>
      <p:cViewPr>
        <p:scale>
          <a:sx n="25" d="100"/>
          <a:sy n="25" d="100"/>
        </p:scale>
        <p:origin x="2076" y="48"/>
      </p:cViewPr>
      <p:guideLst>
        <p:guide orient="horz" pos="13479"/>
        <p:guide pos="9533"/>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bar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70DA-4661-ABF4-1DD161EB17EC}"/>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70DA-4661-ABF4-1DD161EB17EC}"/>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3.4</c:v>
                </c:pt>
              </c:numCache>
            </c:numRef>
          </c:val>
          <c:extLst>
            <c:ext xmlns:c16="http://schemas.microsoft.com/office/drawing/2014/chart" uri="{C3380CC4-5D6E-409C-BE32-E72D297353CC}">
              <c16:uniqueId val="{00000002-70DA-4661-ABF4-1DD161EB17EC}"/>
            </c:ext>
          </c:extLst>
        </c:ser>
        <c:dLbls>
          <c:showLegendKey val="0"/>
          <c:showVal val="0"/>
          <c:showCatName val="0"/>
          <c:showSerName val="0"/>
          <c:showPercent val="0"/>
          <c:showBubbleSize val="0"/>
        </c:dLbls>
        <c:gapWidth val="150"/>
        <c:axId val="93736960"/>
        <c:axId val="93738496"/>
      </c:barChart>
      <c:catAx>
        <c:axId val="93736960"/>
        <c:scaling>
          <c:orientation val="minMax"/>
        </c:scaling>
        <c:delete val="0"/>
        <c:axPos val="b"/>
        <c:numFmt formatCode="General" sourceLinked="0"/>
        <c:majorTickMark val="out"/>
        <c:minorTickMark val="none"/>
        <c:tickLblPos val="nextTo"/>
        <c:crossAx val="93738496"/>
        <c:crosses val="autoZero"/>
        <c:auto val="1"/>
        <c:lblAlgn val="ctr"/>
        <c:lblOffset val="100"/>
        <c:noMultiLvlLbl val="0"/>
      </c:catAx>
      <c:valAx>
        <c:axId val="93738496"/>
        <c:scaling>
          <c:orientation val="minMax"/>
        </c:scaling>
        <c:delete val="0"/>
        <c:axPos val="l"/>
        <c:majorGridlines/>
        <c:numFmt formatCode="General" sourceLinked="1"/>
        <c:majorTickMark val="out"/>
        <c:minorTickMark val="none"/>
        <c:tickLblPos val="nextTo"/>
        <c:crossAx val="93736960"/>
        <c:crosses val="autoZero"/>
        <c:crossBetween val="between"/>
      </c:valAx>
    </c:plotArea>
    <c:legend>
      <c:legendPos val="r"/>
      <c:layout/>
      <c:overlay val="0"/>
    </c:legend>
    <c:plotVisOnly val="1"/>
    <c:dispBlanksAs val="gap"/>
    <c:showDLblsOverMax val="0"/>
  </c:chart>
  <c:txPr>
    <a:bodyPr/>
    <a:lstStyle/>
    <a:p>
      <a:pPr>
        <a:defRPr sz="1800"/>
      </a:pPr>
      <a:endParaRPr lang="tr-TR"/>
    </a:p>
  </c:txPr>
  <c:externalData r:id="rId1">
    <c:autoUpdate val="0"/>
  </c:externalData>
</c:chartSpace>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Rectangle 10"/>
          <p:cNvSpPr/>
          <p:nvPr userDrawn="1"/>
        </p:nvSpPr>
        <p:spPr>
          <a:xfrm>
            <a:off x="29426517" y="0"/>
            <a:ext cx="840758" cy="4279423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endParaRPr lang="en-US" dirty="0"/>
          </a:p>
        </p:txBody>
      </p:sp>
      <p:sp>
        <p:nvSpPr>
          <p:cNvPr id="10" name="Rectangle 9"/>
          <p:cNvSpPr/>
          <p:nvPr userDrawn="1"/>
        </p:nvSpPr>
        <p:spPr>
          <a:xfrm>
            <a:off x="0" y="0"/>
            <a:ext cx="840758" cy="4279423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endParaRPr lang="en-US" dirty="0"/>
          </a:p>
        </p:txBody>
      </p:sp>
      <p:sp>
        <p:nvSpPr>
          <p:cNvPr id="7" name="Rectangle 6"/>
          <p:cNvSpPr/>
          <p:nvPr userDrawn="1"/>
        </p:nvSpPr>
        <p:spPr>
          <a:xfrm>
            <a:off x="0" y="0"/>
            <a:ext cx="30267275" cy="534927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endParaRPr lang="en-US" dirty="0"/>
          </a:p>
        </p:txBody>
      </p:sp>
      <p:sp>
        <p:nvSpPr>
          <p:cNvPr id="8" name="Rectangle 7"/>
          <p:cNvSpPr/>
          <p:nvPr userDrawn="1"/>
        </p:nvSpPr>
        <p:spPr>
          <a:xfrm>
            <a:off x="0" y="37444959"/>
            <a:ext cx="30267275" cy="534927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endParaRPr lang="en-US" dirty="0"/>
          </a:p>
        </p:txBody>
      </p:sp>
      <p:sp>
        <p:nvSpPr>
          <p:cNvPr id="9" name="Instructions"/>
          <p:cNvSpPr/>
          <p:nvPr userDrawn="1"/>
        </p:nvSpPr>
        <p:spPr>
          <a:xfrm>
            <a:off x="-12611365" y="0"/>
            <a:ext cx="11770607" cy="427942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7425" tIns="217425" rIns="217425" bIns="217425"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2282"/>
              </a:spcAft>
            </a:pPr>
            <a:r>
              <a:rPr lang="en-US" sz="8800" dirty="0">
                <a:solidFill>
                  <a:srgbClr val="7F7F7F"/>
                </a:solidFill>
                <a:latin typeface="Calibri" pitchFamily="34" charset="0"/>
                <a:cs typeface="Calibri" panose="020F0502020204030204" pitchFamily="34" charset="0"/>
              </a:rPr>
              <a:t>Poster Print Size:</a:t>
            </a:r>
            <a:endParaRPr sz="8800" dirty="0">
              <a:solidFill>
                <a:srgbClr val="7F7F7F"/>
              </a:solidFill>
              <a:latin typeface="Calibri" pitchFamily="34" charset="0"/>
              <a:cs typeface="Calibri" panose="020F0502020204030204" pitchFamily="34" charset="0"/>
            </a:endParaRPr>
          </a:p>
          <a:p>
            <a:pPr lvl="0">
              <a:spcBef>
                <a:spcPts val="0"/>
              </a:spcBef>
              <a:spcAft>
                <a:spcPts val="2282"/>
              </a:spcAft>
            </a:pPr>
            <a:r>
              <a:rPr lang="en-US" sz="6000" dirty="0">
                <a:solidFill>
                  <a:srgbClr val="7F7F7F"/>
                </a:solidFill>
                <a:latin typeface="Calibri" pitchFamily="34" charset="0"/>
                <a:cs typeface="Calibri" panose="020F0502020204030204" pitchFamily="34" charset="0"/>
              </a:rPr>
              <a:t>This poster template is set up for A0</a:t>
            </a:r>
            <a:r>
              <a:rPr lang="en-US" sz="6000" baseline="0" dirty="0">
                <a:solidFill>
                  <a:srgbClr val="7F7F7F"/>
                </a:solidFill>
                <a:latin typeface="Calibri" pitchFamily="34" charset="0"/>
                <a:cs typeface="Calibri" panose="020F0502020204030204" pitchFamily="34" charset="0"/>
              </a:rPr>
              <a:t> international paper size of 1189 mm x 841 mm</a:t>
            </a:r>
            <a:r>
              <a:rPr lang="en-US" sz="6000" dirty="0">
                <a:solidFill>
                  <a:srgbClr val="7F7F7F"/>
                </a:solidFill>
                <a:latin typeface="Calibri" pitchFamily="34" charset="0"/>
                <a:cs typeface="Calibri" panose="020F0502020204030204" pitchFamily="34" charset="0"/>
              </a:rPr>
              <a:t> (46.8” high by 33.1” wide). It can be printed at</a:t>
            </a:r>
            <a:r>
              <a:rPr lang="en-US" sz="6000" baseline="0" dirty="0">
                <a:solidFill>
                  <a:srgbClr val="7F7F7F"/>
                </a:solidFill>
                <a:latin typeface="Calibri" pitchFamily="34" charset="0"/>
                <a:cs typeface="Calibri" panose="020F0502020204030204" pitchFamily="34" charset="0"/>
              </a:rPr>
              <a:t> 70.6% for an A1 poster of 841 mm x 594 mm.</a:t>
            </a:r>
            <a:endParaRPr lang="en-US" sz="6000" dirty="0">
              <a:solidFill>
                <a:srgbClr val="7F7F7F"/>
              </a:solidFill>
              <a:latin typeface="Calibri" pitchFamily="34" charset="0"/>
              <a:cs typeface="Calibri" panose="020F0502020204030204" pitchFamily="34" charset="0"/>
            </a:endParaRPr>
          </a:p>
          <a:p>
            <a:pPr lvl="0">
              <a:spcBef>
                <a:spcPts val="0"/>
              </a:spcBef>
              <a:spcAft>
                <a:spcPts val="2282"/>
              </a:spcAft>
            </a:pPr>
            <a:r>
              <a:rPr lang="en-US" sz="8800" dirty="0">
                <a:solidFill>
                  <a:srgbClr val="7F7F7F"/>
                </a:solidFill>
                <a:latin typeface="Calibri" pitchFamily="34" charset="0"/>
                <a:cs typeface="Calibri" panose="020F0502020204030204" pitchFamily="34" charset="0"/>
              </a:rPr>
              <a:t>Placeholders</a:t>
            </a:r>
            <a:r>
              <a:rPr sz="8800" dirty="0">
                <a:solidFill>
                  <a:srgbClr val="7F7F7F"/>
                </a:solidFill>
                <a:latin typeface="Calibri" pitchFamily="34" charset="0"/>
                <a:cs typeface="Calibri" panose="020F0502020204030204" pitchFamily="34" charset="0"/>
              </a:rPr>
              <a:t>:</a:t>
            </a:r>
          </a:p>
          <a:p>
            <a:pPr lvl="0">
              <a:spcBef>
                <a:spcPts val="0"/>
              </a:spcBef>
              <a:spcAft>
                <a:spcPts val="2282"/>
              </a:spcAft>
            </a:pPr>
            <a:r>
              <a:rPr sz="6000" dirty="0">
                <a:solidFill>
                  <a:srgbClr val="7F7F7F"/>
                </a:solidFill>
                <a:latin typeface="Calibri" pitchFamily="34" charset="0"/>
                <a:cs typeface="Calibri" panose="020F0502020204030204" pitchFamily="34" charset="0"/>
              </a:rPr>
              <a:t>The </a:t>
            </a:r>
            <a:r>
              <a:rPr lang="en-US" sz="6000" dirty="0">
                <a:solidFill>
                  <a:srgbClr val="7F7F7F"/>
                </a:solidFill>
                <a:latin typeface="Calibri" pitchFamily="34" charset="0"/>
                <a:cs typeface="Calibri" panose="020F0502020204030204" pitchFamily="34" charset="0"/>
              </a:rPr>
              <a:t>various elements included</a:t>
            </a:r>
            <a:r>
              <a:rPr sz="6000" dirty="0">
                <a:solidFill>
                  <a:srgbClr val="7F7F7F"/>
                </a:solidFill>
                <a:latin typeface="Calibri" pitchFamily="34" charset="0"/>
                <a:cs typeface="Calibri" panose="020F0502020204030204" pitchFamily="34" charset="0"/>
              </a:rPr>
              <a:t> in this </a:t>
            </a:r>
            <a:r>
              <a:rPr lang="en-US" sz="6000" dirty="0">
                <a:solidFill>
                  <a:srgbClr val="7F7F7F"/>
                </a:solidFill>
                <a:latin typeface="Calibri" pitchFamily="34" charset="0"/>
                <a:cs typeface="Calibri" panose="020F0502020204030204" pitchFamily="34" charset="0"/>
              </a:rPr>
              <a:t>poster are ones</a:t>
            </a:r>
            <a:r>
              <a:rPr lang="en-US" sz="6000" baseline="0" dirty="0">
                <a:solidFill>
                  <a:srgbClr val="7F7F7F"/>
                </a:solidFill>
                <a:latin typeface="Calibri" pitchFamily="34" charset="0"/>
                <a:cs typeface="Calibri" panose="020F0502020204030204" pitchFamily="34" charset="0"/>
              </a:rPr>
              <a:t> we often see in medical, research, and scientific posters.</a:t>
            </a:r>
            <a:r>
              <a:rPr sz="6000" dirty="0">
                <a:solidFill>
                  <a:srgbClr val="7F7F7F"/>
                </a:solidFill>
                <a:latin typeface="Calibri" pitchFamily="34" charset="0"/>
                <a:cs typeface="Calibri" panose="020F0502020204030204" pitchFamily="34" charset="0"/>
              </a:rPr>
              <a:t> </a:t>
            </a:r>
            <a:r>
              <a:rPr lang="en-US" sz="6000" dirty="0">
                <a:solidFill>
                  <a:srgbClr val="7F7F7F"/>
                </a:solidFill>
                <a:latin typeface="Calibri" pitchFamily="34" charset="0"/>
                <a:cs typeface="Calibri" panose="020F0502020204030204" pitchFamily="34" charset="0"/>
              </a:rPr>
              <a:t>Feel</a:t>
            </a:r>
            <a:r>
              <a:rPr lang="en-US" sz="6000" baseline="0" dirty="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2282"/>
              </a:spcAft>
            </a:pPr>
            <a:r>
              <a:rPr lang="en-US" sz="8800" dirty="0">
                <a:solidFill>
                  <a:srgbClr val="7F7F7F"/>
                </a:solidFill>
                <a:latin typeface="Calibri" pitchFamily="34" charset="0"/>
                <a:cs typeface="Calibri" panose="020F0502020204030204" pitchFamily="34" charset="0"/>
              </a:rPr>
              <a:t>Image</a:t>
            </a:r>
            <a:r>
              <a:rPr lang="en-US" sz="8800" baseline="0" dirty="0">
                <a:solidFill>
                  <a:srgbClr val="7F7F7F"/>
                </a:solidFill>
                <a:latin typeface="Calibri" pitchFamily="34" charset="0"/>
                <a:cs typeface="Calibri" panose="020F0502020204030204" pitchFamily="34" charset="0"/>
              </a:rPr>
              <a:t> Quality</a:t>
            </a:r>
            <a:r>
              <a:rPr lang="en-US" sz="8800" dirty="0">
                <a:solidFill>
                  <a:srgbClr val="7F7F7F"/>
                </a:solidFill>
                <a:latin typeface="Calibri" pitchFamily="34" charset="0"/>
                <a:cs typeface="Calibri" panose="020F0502020204030204" pitchFamily="34" charset="0"/>
              </a:rPr>
              <a:t>:</a:t>
            </a:r>
          </a:p>
          <a:p>
            <a:pPr lvl="0">
              <a:spcBef>
                <a:spcPts val="0"/>
              </a:spcBef>
              <a:spcAft>
                <a:spcPts val="2282"/>
              </a:spcAft>
            </a:pPr>
            <a:r>
              <a:rPr lang="en-US" sz="6000" dirty="0">
                <a:solidFill>
                  <a:srgbClr val="7F7F7F"/>
                </a:solidFill>
                <a:latin typeface="Calibri" pitchFamily="34" charset="0"/>
                <a:cs typeface="Calibri" panose="020F0502020204030204" pitchFamily="34" charset="0"/>
              </a:rPr>
              <a:t>You can place digital photos or logo art in your poster file by selecting the </a:t>
            </a:r>
            <a:r>
              <a:rPr lang="en-US" sz="6000" b="1" dirty="0">
                <a:solidFill>
                  <a:srgbClr val="7F7F7F"/>
                </a:solidFill>
                <a:latin typeface="Calibri" pitchFamily="34" charset="0"/>
                <a:cs typeface="Calibri" panose="020F0502020204030204" pitchFamily="34" charset="0"/>
              </a:rPr>
              <a:t>Insert, Picture</a:t>
            </a:r>
            <a:r>
              <a:rPr lang="en-US" sz="6000" dirty="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6000" b="1" dirty="0">
                <a:solidFill>
                  <a:srgbClr val="7F7F7F"/>
                </a:solidFill>
                <a:latin typeface="Calibri" pitchFamily="34" charset="0"/>
                <a:cs typeface="Calibri" panose="020F0502020204030204" pitchFamily="34" charset="0"/>
              </a:rPr>
              <a:t>150-200 pixels per inch in their final printed size</a:t>
            </a:r>
            <a:r>
              <a:rPr lang="en-US" sz="6000" dirty="0">
                <a:solidFill>
                  <a:srgbClr val="7F7F7F"/>
                </a:solidFill>
                <a:latin typeface="Calibri" pitchFamily="34" charset="0"/>
                <a:cs typeface="Calibri" panose="020F0502020204030204" pitchFamily="34" charset="0"/>
              </a:rPr>
              <a:t>. For instance, a 1600 x 1200 pixel</a:t>
            </a:r>
            <a:r>
              <a:rPr lang="en-US" sz="6000" baseline="0" dirty="0">
                <a:solidFill>
                  <a:srgbClr val="7F7F7F"/>
                </a:solidFill>
                <a:latin typeface="Calibri" pitchFamily="34" charset="0"/>
                <a:cs typeface="Calibri" panose="020F0502020204030204" pitchFamily="34" charset="0"/>
              </a:rPr>
              <a:t> photo will usually look fine up to </a:t>
            </a:r>
            <a:r>
              <a:rPr lang="en-US" sz="6000" dirty="0">
                <a:solidFill>
                  <a:srgbClr val="7F7F7F"/>
                </a:solidFill>
                <a:latin typeface="Calibri" pitchFamily="34" charset="0"/>
                <a:cs typeface="Calibri" panose="020F0502020204030204" pitchFamily="34" charset="0"/>
              </a:rPr>
              <a:t>8“-10” wide on your printed poster.</a:t>
            </a:r>
          </a:p>
          <a:p>
            <a:pPr lvl="0">
              <a:spcBef>
                <a:spcPts val="0"/>
              </a:spcBef>
              <a:spcAft>
                <a:spcPts val="2282"/>
              </a:spcAft>
            </a:pPr>
            <a:r>
              <a:rPr lang="en-US" sz="6000" dirty="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2282"/>
              </a:spcAft>
            </a:pPr>
            <a:r>
              <a:rPr lang="en-US" sz="6000" dirty="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2282"/>
              </a:spcAft>
            </a:pPr>
            <a:r>
              <a:rPr lang="en-US" sz="4400" dirty="0">
                <a:solidFill>
                  <a:srgbClr val="7F7F7F"/>
                </a:solidFill>
                <a:latin typeface="Calibri" pitchFamily="34" charset="0"/>
                <a:cs typeface="Calibri" panose="020F0502020204030204" pitchFamily="34" charset="0"/>
              </a:rPr>
              <a:t/>
            </a:r>
            <a:br>
              <a:rPr lang="en-US" sz="4400" dirty="0">
                <a:solidFill>
                  <a:srgbClr val="7F7F7F"/>
                </a:solidFill>
                <a:latin typeface="Calibri" pitchFamily="34" charset="0"/>
                <a:cs typeface="Calibri" panose="020F0502020204030204" pitchFamily="34" charset="0"/>
              </a:rPr>
            </a:br>
            <a:r>
              <a:rPr lang="en-US" sz="4400" dirty="0">
                <a:solidFill>
                  <a:srgbClr val="7F7F7F"/>
                </a:solidFill>
                <a:latin typeface="Calibri" pitchFamily="34" charset="0"/>
                <a:cs typeface="Calibri" panose="020F0502020204030204" pitchFamily="34" charset="0"/>
              </a:rPr>
              <a:t>[This sidebar area does not print.]</a:t>
            </a:r>
          </a:p>
        </p:txBody>
      </p:sp>
      <p:grpSp>
        <p:nvGrpSpPr>
          <p:cNvPr id="2" name="Group 1"/>
          <p:cNvGrpSpPr/>
          <p:nvPr userDrawn="1"/>
        </p:nvGrpSpPr>
        <p:grpSpPr>
          <a:xfrm>
            <a:off x="31108033" y="0"/>
            <a:ext cx="11770607" cy="42794238"/>
            <a:chOff x="33832800" y="0"/>
            <a:chExt cx="12801600" cy="43891200"/>
          </a:xfrm>
        </p:grpSpPr>
        <p:sp>
          <p:nvSpPr>
            <p:cNvPr id="13"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2282"/>
                </a:spcAft>
              </a:pPr>
              <a:r>
                <a:rPr lang="en-US" sz="8800" dirty="0">
                  <a:solidFill>
                    <a:schemeClr val="bg1">
                      <a:lumMod val="50000"/>
                    </a:schemeClr>
                  </a:solidFill>
                  <a:latin typeface="Calibri" pitchFamily="34" charset="0"/>
                  <a:cs typeface="Calibri" panose="020F0502020204030204" pitchFamily="34" charset="0"/>
                </a:rPr>
                <a:t>Change</a:t>
              </a:r>
              <a:r>
                <a:rPr lang="en-US" sz="8800" baseline="0" dirty="0">
                  <a:solidFill>
                    <a:schemeClr val="bg1">
                      <a:lumMod val="50000"/>
                    </a:schemeClr>
                  </a:solidFill>
                  <a:latin typeface="Calibri" pitchFamily="34" charset="0"/>
                  <a:cs typeface="Calibri" panose="020F0502020204030204" pitchFamily="34" charset="0"/>
                </a:rPr>
                <a:t> Color Theme</a:t>
              </a:r>
              <a:r>
                <a:rPr lang="en-US" sz="8800" dirty="0">
                  <a:solidFill>
                    <a:schemeClr val="bg1">
                      <a:lumMod val="50000"/>
                    </a:schemeClr>
                  </a:solidFill>
                  <a:latin typeface="Calibri" pitchFamily="34" charset="0"/>
                  <a:cs typeface="Calibri" panose="020F0502020204030204" pitchFamily="34" charset="0"/>
                </a:rPr>
                <a:t>:</a:t>
              </a:r>
              <a:endParaRPr sz="880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r>
                <a:rPr lang="en-US" sz="6000" dirty="0">
                  <a:solidFill>
                    <a:schemeClr val="bg1">
                      <a:lumMod val="50000"/>
                    </a:schemeClr>
                  </a:solidFill>
                  <a:latin typeface="Calibri" pitchFamily="34" charset="0"/>
                  <a:cs typeface="Calibri" panose="020F0502020204030204" pitchFamily="34" charset="0"/>
                </a:rPr>
                <a:t>This template is designed to use the built-in color themes in</a:t>
              </a:r>
              <a:r>
                <a:rPr lang="en-US" sz="6000" baseline="0" dirty="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2282"/>
                </a:spcAft>
              </a:pPr>
              <a:r>
                <a:rPr lang="en-US" sz="6000" baseline="0" dirty="0">
                  <a:solidFill>
                    <a:schemeClr val="bg1">
                      <a:lumMod val="50000"/>
                    </a:schemeClr>
                  </a:solidFill>
                  <a:latin typeface="Calibri" pitchFamily="34" charset="0"/>
                  <a:cs typeface="Calibri" panose="020F0502020204030204" pitchFamily="34" charset="0"/>
                </a:rPr>
                <a:t>To change the color theme, select the </a:t>
              </a:r>
              <a:r>
                <a:rPr lang="en-US" sz="6000" b="1" baseline="0" dirty="0">
                  <a:solidFill>
                    <a:schemeClr val="bg1">
                      <a:lumMod val="50000"/>
                    </a:schemeClr>
                  </a:solidFill>
                  <a:latin typeface="Calibri" pitchFamily="34" charset="0"/>
                  <a:cs typeface="Calibri" panose="020F0502020204030204" pitchFamily="34" charset="0"/>
                </a:rPr>
                <a:t>Design</a:t>
              </a:r>
              <a:r>
                <a:rPr lang="en-US" sz="6000" baseline="0" dirty="0">
                  <a:solidFill>
                    <a:schemeClr val="bg1">
                      <a:lumMod val="50000"/>
                    </a:schemeClr>
                  </a:solidFill>
                  <a:latin typeface="Calibri" pitchFamily="34" charset="0"/>
                  <a:cs typeface="Calibri" panose="020F0502020204030204" pitchFamily="34" charset="0"/>
                </a:rPr>
                <a:t> tab, then select the </a:t>
              </a:r>
              <a:r>
                <a:rPr lang="en-US" sz="6000" b="1" baseline="0" dirty="0">
                  <a:solidFill>
                    <a:schemeClr val="bg1">
                      <a:lumMod val="50000"/>
                    </a:schemeClr>
                  </a:solidFill>
                  <a:latin typeface="Calibri" pitchFamily="34" charset="0"/>
                  <a:cs typeface="Calibri" panose="020F0502020204030204" pitchFamily="34" charset="0"/>
                </a:rPr>
                <a:t>Colors</a:t>
              </a:r>
              <a:r>
                <a:rPr lang="en-US" sz="6000" baseline="0" dirty="0">
                  <a:solidFill>
                    <a:schemeClr val="bg1">
                      <a:lumMod val="50000"/>
                    </a:schemeClr>
                  </a:solidFill>
                  <a:latin typeface="Calibri" pitchFamily="34" charset="0"/>
                  <a:cs typeface="Calibri" panose="020F0502020204030204" pitchFamily="34" charset="0"/>
                </a:rPr>
                <a:t> drop-down list.</a:t>
              </a: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r>
                <a:rPr lang="en-US" sz="6000" baseline="0" dirty="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2282"/>
                </a:spcAft>
              </a:pPr>
              <a:r>
                <a:rPr lang="en-US" sz="8800" dirty="0">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2282"/>
                </a:spcAft>
              </a:pPr>
              <a:r>
                <a:rPr lang="en-US" sz="6000" dirty="0">
                  <a:solidFill>
                    <a:schemeClr val="bg1">
                      <a:lumMod val="50000"/>
                    </a:schemeClr>
                  </a:solidFill>
                  <a:latin typeface="Calibri" pitchFamily="34" charset="0"/>
                  <a:cs typeface="Calibri" panose="020F0502020204030204" pitchFamily="34" charset="0"/>
                </a:rPr>
                <a:t>Once your poster file is ready, visit</a:t>
              </a:r>
              <a:r>
                <a:rPr lang="en-US" sz="6000" baseline="0" dirty="0">
                  <a:solidFill>
                    <a:schemeClr val="bg1">
                      <a:lumMod val="50000"/>
                    </a:schemeClr>
                  </a:solidFill>
                  <a:latin typeface="Calibri" pitchFamily="34" charset="0"/>
                  <a:cs typeface="Calibri" panose="020F0502020204030204" pitchFamily="34" charset="0"/>
                </a:rPr>
                <a:t> </a:t>
              </a:r>
              <a:r>
                <a:rPr lang="en-US" sz="6000" b="1" baseline="0" dirty="0">
                  <a:solidFill>
                    <a:schemeClr val="bg1">
                      <a:lumMod val="50000"/>
                    </a:schemeClr>
                  </a:solidFill>
                  <a:latin typeface="Calibri" pitchFamily="34" charset="0"/>
                  <a:cs typeface="Calibri" panose="020F0502020204030204" pitchFamily="34" charset="0"/>
                </a:rPr>
                <a:t>www.genigraphics.com</a:t>
              </a:r>
              <a:r>
                <a:rPr lang="en-US" sz="6000" baseline="0" dirty="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delivery as fast as next business day within the US and Canada. </a:t>
              </a:r>
            </a:p>
            <a:p>
              <a:pPr lvl="0">
                <a:spcBef>
                  <a:spcPts val="0"/>
                </a:spcBef>
                <a:spcAft>
                  <a:spcPts val="2282"/>
                </a:spcAft>
              </a:pPr>
              <a:r>
                <a:rPr lang="en-US" sz="6000" baseline="0" dirty="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6000" baseline="0" dirty="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6000" baseline="0" dirty="0">
                  <a:solidFill>
                    <a:schemeClr val="bg1">
                      <a:lumMod val="50000"/>
                    </a:schemeClr>
                  </a:solidFill>
                  <a:latin typeface="Calibri" pitchFamily="34" charset="0"/>
                  <a:cs typeface="Calibri" panose="020F0502020204030204" pitchFamily="34" charset="0"/>
                </a:rPr>
                <a:t>US and Canada:  1-800-790-4001</a:t>
              </a:r>
            </a:p>
            <a:p>
              <a:pPr lvl="0" algn="ctr">
                <a:spcBef>
                  <a:spcPts val="0"/>
                </a:spcBef>
                <a:spcAft>
                  <a:spcPts val="0"/>
                </a:spcAft>
              </a:pPr>
              <a:r>
                <a:rPr lang="en-US" sz="6000" baseline="0" dirty="0">
                  <a:solidFill>
                    <a:schemeClr val="bg1">
                      <a:lumMod val="50000"/>
                    </a:schemeClr>
                  </a:solidFill>
                  <a:latin typeface="Calibri" pitchFamily="34" charset="0"/>
                  <a:cs typeface="Calibri" panose="020F0502020204030204" pitchFamily="34" charset="0"/>
                </a:rPr>
                <a:t>International: +(1) 913-441-1410</a:t>
              </a:r>
              <a:br>
                <a:rPr lang="en-US" sz="6000" baseline="0" dirty="0">
                  <a:solidFill>
                    <a:schemeClr val="bg1">
                      <a:lumMod val="50000"/>
                    </a:schemeClr>
                  </a:solidFill>
                  <a:latin typeface="Calibri" pitchFamily="34" charset="0"/>
                  <a:cs typeface="Calibri" panose="020F0502020204030204" pitchFamily="34" charset="0"/>
                </a:rPr>
              </a:br>
              <a:r>
                <a:rPr lang="en-US" sz="6000" baseline="0" dirty="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r>
                <a:rPr lang="en-US" sz="4400" dirty="0">
                  <a:solidFill>
                    <a:schemeClr val="bg1">
                      <a:lumMod val="50000"/>
                    </a:schemeClr>
                  </a:solidFill>
                  <a:latin typeface="Calibri" pitchFamily="34" charset="0"/>
                  <a:cs typeface="Calibri" panose="020F0502020204030204" pitchFamily="34" charset="0"/>
                </a:rPr>
                <a:t/>
              </a:r>
              <a:br>
                <a:rPr lang="en-US" sz="4400" dirty="0">
                  <a:solidFill>
                    <a:schemeClr val="bg1">
                      <a:lumMod val="50000"/>
                    </a:schemeClr>
                  </a:solidFill>
                  <a:latin typeface="Calibri" pitchFamily="34" charset="0"/>
                  <a:cs typeface="Calibri" panose="020F0502020204030204" pitchFamily="34" charset="0"/>
                </a:rPr>
              </a:br>
              <a:r>
                <a:rPr lang="en-US" sz="4400" dirty="0">
                  <a:solidFill>
                    <a:schemeClr val="bg1">
                      <a:lumMod val="50000"/>
                    </a:schemeClr>
                  </a:solidFill>
                  <a:latin typeface="Calibri" pitchFamily="34" charset="0"/>
                  <a:cs typeface="Calibri" panose="020F0502020204030204" pitchFamily="34" charset="0"/>
                </a:rPr>
                <a:t>[This sidebar area does not print.]</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1342" y="8425085"/>
              <a:ext cx="11904515" cy="10246926"/>
            </a:xfrm>
            <a:prstGeom prst="rect">
              <a:avLst/>
            </a:prstGeom>
          </p:spPr>
        </p:pic>
      </p:gr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811037" y="42504519"/>
            <a:ext cx="5297435" cy="185928"/>
          </a:xfrm>
          <a:prstGeom prst="rect">
            <a:avLst/>
          </a:prstGeom>
        </p:spPr>
      </p:pic>
    </p:spTree>
    <p:extLst>
      <p:ext uri="{BB962C8B-B14F-4D97-AF65-F5344CB8AC3E}">
        <p14:creationId xmlns:p14="http://schemas.microsoft.com/office/powerpoint/2010/main" val="3812944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5D6BDF-9D0E-4E2B-85B8-D8F4790360C9}" type="datetimeFigureOut">
              <a:rPr lang="en-US" smtClean="0"/>
              <a:t>5/7/2025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29316651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3364" y="1713754"/>
            <a:ext cx="27240548" cy="7132373"/>
          </a:xfrm>
          <a:prstGeom prst="rect">
            <a:avLst/>
          </a:prstGeom>
        </p:spPr>
        <p:txBody>
          <a:bodyPr vert="horz" lIns="417456" tIns="208727" rIns="417456" bIns="208727" rtlCol="0" anchor="ctr">
            <a:normAutofit/>
          </a:bodyPr>
          <a:lstStyle/>
          <a:p>
            <a:r>
              <a:rPr lang="en-US" dirty="0"/>
              <a:t>Click to edit Master title style</a:t>
            </a:r>
          </a:p>
        </p:txBody>
      </p:sp>
      <p:sp>
        <p:nvSpPr>
          <p:cNvPr id="3" name="Text Placeholder 2"/>
          <p:cNvSpPr>
            <a:spLocks noGrp="1"/>
          </p:cNvSpPr>
          <p:nvPr>
            <p:ph type="body" idx="1"/>
          </p:nvPr>
        </p:nvSpPr>
        <p:spPr>
          <a:xfrm>
            <a:off x="1513364" y="9985326"/>
            <a:ext cx="27240548" cy="28242219"/>
          </a:xfrm>
          <a:prstGeom prst="rect">
            <a:avLst/>
          </a:prstGeom>
        </p:spPr>
        <p:txBody>
          <a:bodyPr vert="horz" lIns="417456" tIns="208727" rIns="417456" bIns="20872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513364" y="39663922"/>
            <a:ext cx="7062364" cy="2278397"/>
          </a:xfrm>
          <a:prstGeom prst="rect">
            <a:avLst/>
          </a:prstGeom>
        </p:spPr>
        <p:txBody>
          <a:bodyPr vert="horz" lIns="417456" tIns="208727" rIns="417456" bIns="208727" rtlCol="0" anchor="ctr"/>
          <a:lstStyle>
            <a:lvl1pPr algn="l">
              <a:defRPr sz="5500">
                <a:solidFill>
                  <a:schemeClr val="tx1">
                    <a:tint val="75000"/>
                  </a:schemeClr>
                </a:solidFill>
              </a:defRPr>
            </a:lvl1pPr>
          </a:lstStyle>
          <a:p>
            <a:fld id="{985D6BDF-9D0E-4E2B-85B8-D8F4790360C9}" type="datetimeFigureOut">
              <a:rPr lang="en-US" smtClean="0"/>
              <a:t>5/7/2025</a:t>
            </a:fld>
            <a:endParaRPr lang="en-US" dirty="0"/>
          </a:p>
        </p:txBody>
      </p:sp>
      <p:sp>
        <p:nvSpPr>
          <p:cNvPr id="5" name="Footer Placeholder 4"/>
          <p:cNvSpPr>
            <a:spLocks noGrp="1"/>
          </p:cNvSpPr>
          <p:nvPr>
            <p:ph type="ftr" sz="quarter" idx="3"/>
          </p:nvPr>
        </p:nvSpPr>
        <p:spPr>
          <a:xfrm>
            <a:off x="10341319" y="39663922"/>
            <a:ext cx="9584637" cy="2278397"/>
          </a:xfrm>
          <a:prstGeom prst="rect">
            <a:avLst/>
          </a:prstGeom>
        </p:spPr>
        <p:txBody>
          <a:bodyPr vert="horz" lIns="417456" tIns="208727" rIns="417456" bIns="208727" rtlCol="0" anchor="ctr"/>
          <a:lstStyle>
            <a:lvl1pPr algn="ctr">
              <a:defRPr sz="55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1691547" y="39663922"/>
            <a:ext cx="7062364" cy="2278397"/>
          </a:xfrm>
          <a:prstGeom prst="rect">
            <a:avLst/>
          </a:prstGeom>
        </p:spPr>
        <p:txBody>
          <a:bodyPr vert="horz" lIns="417456" tIns="208727" rIns="417456" bIns="208727" rtlCol="0" anchor="ctr"/>
          <a:lstStyle>
            <a:lvl1pPr algn="r">
              <a:defRPr sz="5500">
                <a:solidFill>
                  <a:schemeClr val="tx1">
                    <a:tint val="75000"/>
                  </a:schemeClr>
                </a:solidFill>
              </a:defRPr>
            </a:lvl1pPr>
          </a:lstStyle>
          <a:p>
            <a:fld id="{FBB075EA-769C-4ECD-B48E-D6FCDC24F876}" type="slidenum">
              <a:rPr lang="en-US" smtClean="0"/>
              <a:t>‹#›</a:t>
            </a:fld>
            <a:endParaRPr lang="en-US" dirty="0"/>
          </a:p>
        </p:txBody>
      </p:sp>
    </p:spTree>
    <p:extLst>
      <p:ext uri="{BB962C8B-B14F-4D97-AF65-F5344CB8AC3E}">
        <p14:creationId xmlns:p14="http://schemas.microsoft.com/office/powerpoint/2010/main" val="72322184"/>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4174556" rtl="0" eaLnBrk="1" latinLnBrk="0" hangingPunct="1">
        <a:spcBef>
          <a:spcPct val="0"/>
        </a:spcBef>
        <a:buNone/>
        <a:defRPr sz="7600" kern="1200">
          <a:solidFill>
            <a:schemeClr val="tx1"/>
          </a:solidFill>
          <a:latin typeface="+mj-lt"/>
          <a:ea typeface="+mj-ea"/>
          <a:cs typeface="+mj-cs"/>
        </a:defRPr>
      </a:lvl1pPr>
    </p:titleStyle>
    <p:bodyStyle>
      <a:lvl1pPr marL="434850" indent="-434850" algn="l" defTabSz="4174556" rtl="0" eaLnBrk="1" latinLnBrk="0" hangingPunct="1">
        <a:spcBef>
          <a:spcPct val="20000"/>
        </a:spcBef>
        <a:buFont typeface="Arial" pitchFamily="34" charset="0"/>
        <a:buChar char="•"/>
        <a:defRPr sz="3400" kern="1200">
          <a:solidFill>
            <a:schemeClr val="tx1"/>
          </a:solidFill>
          <a:latin typeface="+mn-lt"/>
          <a:ea typeface="+mn-ea"/>
          <a:cs typeface="+mn-cs"/>
        </a:defRPr>
      </a:lvl1pPr>
      <a:lvl2pPr marL="869699" indent="-434850" algn="l" defTabSz="4174556"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04549" indent="-434850" algn="l" defTabSz="4174556"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1739398" indent="-434850" algn="l" defTabSz="4174556" rtl="0" eaLnBrk="1" latinLnBrk="0" hangingPunct="1">
        <a:spcBef>
          <a:spcPct val="20000"/>
        </a:spcBef>
        <a:buFont typeface="Arial" pitchFamily="34" charset="0"/>
        <a:buChar char="–"/>
        <a:defRPr sz="3400" kern="1200">
          <a:solidFill>
            <a:schemeClr val="tx1"/>
          </a:solidFill>
          <a:latin typeface="+mn-lt"/>
          <a:ea typeface="+mn-ea"/>
          <a:cs typeface="+mn-cs"/>
        </a:defRPr>
      </a:lvl4pPr>
      <a:lvl5pPr marL="2174248" indent="-434850" algn="l" defTabSz="4174556" rtl="0" eaLnBrk="1" latinLnBrk="0" hangingPunct="1">
        <a:spcBef>
          <a:spcPct val="20000"/>
        </a:spcBef>
        <a:buFont typeface="Arial" pitchFamily="34" charset="0"/>
        <a:buChar char="»"/>
        <a:defRPr sz="3400" kern="1200">
          <a:solidFill>
            <a:schemeClr val="tx1"/>
          </a:solidFill>
          <a:latin typeface="+mn-lt"/>
          <a:ea typeface="+mn-ea"/>
          <a:cs typeface="+mn-cs"/>
        </a:defRPr>
      </a:lvl5pPr>
      <a:lvl6pPr marL="11480029" indent="-1043639" algn="l" defTabSz="4174556" rtl="0" eaLnBrk="1" latinLnBrk="0" hangingPunct="1">
        <a:spcBef>
          <a:spcPct val="20000"/>
        </a:spcBef>
        <a:buFont typeface="Arial" pitchFamily="34" charset="0"/>
        <a:buChar char="•"/>
        <a:defRPr sz="9100" kern="1200">
          <a:solidFill>
            <a:schemeClr val="tx1"/>
          </a:solidFill>
          <a:latin typeface="+mn-lt"/>
          <a:ea typeface="+mn-ea"/>
          <a:cs typeface="+mn-cs"/>
        </a:defRPr>
      </a:lvl6pPr>
      <a:lvl7pPr marL="13567307" indent="-1043639" algn="l" defTabSz="4174556" rtl="0" eaLnBrk="1" latinLnBrk="0" hangingPunct="1">
        <a:spcBef>
          <a:spcPct val="20000"/>
        </a:spcBef>
        <a:buFont typeface="Arial" pitchFamily="34" charset="0"/>
        <a:buChar char="•"/>
        <a:defRPr sz="9100" kern="1200">
          <a:solidFill>
            <a:schemeClr val="tx1"/>
          </a:solidFill>
          <a:latin typeface="+mn-lt"/>
          <a:ea typeface="+mn-ea"/>
          <a:cs typeface="+mn-cs"/>
        </a:defRPr>
      </a:lvl7pPr>
      <a:lvl8pPr marL="15654585" indent="-1043639" algn="l" defTabSz="4174556" rtl="0" eaLnBrk="1" latinLnBrk="0" hangingPunct="1">
        <a:spcBef>
          <a:spcPct val="20000"/>
        </a:spcBef>
        <a:buFont typeface="Arial" pitchFamily="34" charset="0"/>
        <a:buChar char="•"/>
        <a:defRPr sz="9100" kern="1200">
          <a:solidFill>
            <a:schemeClr val="tx1"/>
          </a:solidFill>
          <a:latin typeface="+mn-lt"/>
          <a:ea typeface="+mn-ea"/>
          <a:cs typeface="+mn-cs"/>
        </a:defRPr>
      </a:lvl8pPr>
      <a:lvl9pPr marL="17741863" indent="-1043639" algn="l" defTabSz="4174556" rtl="0" eaLnBrk="1" latinLnBrk="0" hangingPunct="1">
        <a:spcBef>
          <a:spcPct val="20000"/>
        </a:spcBef>
        <a:buFont typeface="Arial" pitchFamily="34" charset="0"/>
        <a:buChar char="•"/>
        <a:defRPr sz="9100" kern="1200">
          <a:solidFill>
            <a:schemeClr val="tx1"/>
          </a:solidFill>
          <a:latin typeface="+mn-lt"/>
          <a:ea typeface="+mn-ea"/>
          <a:cs typeface="+mn-cs"/>
        </a:defRPr>
      </a:lvl9pPr>
    </p:bodyStyle>
    <p:otherStyle>
      <a:defPPr>
        <a:defRPr lang="en-US"/>
      </a:defPPr>
      <a:lvl1pPr marL="0" algn="l" defTabSz="4174556" rtl="0" eaLnBrk="1" latinLnBrk="0" hangingPunct="1">
        <a:defRPr sz="8200" kern="1200">
          <a:solidFill>
            <a:schemeClr val="tx1"/>
          </a:solidFill>
          <a:latin typeface="+mn-lt"/>
          <a:ea typeface="+mn-ea"/>
          <a:cs typeface="+mn-cs"/>
        </a:defRPr>
      </a:lvl1pPr>
      <a:lvl2pPr marL="2087278" algn="l" defTabSz="4174556" rtl="0" eaLnBrk="1" latinLnBrk="0" hangingPunct="1">
        <a:defRPr sz="8200" kern="1200">
          <a:solidFill>
            <a:schemeClr val="tx1"/>
          </a:solidFill>
          <a:latin typeface="+mn-lt"/>
          <a:ea typeface="+mn-ea"/>
          <a:cs typeface="+mn-cs"/>
        </a:defRPr>
      </a:lvl2pPr>
      <a:lvl3pPr marL="4174556" algn="l" defTabSz="4174556" rtl="0" eaLnBrk="1" latinLnBrk="0" hangingPunct="1">
        <a:defRPr sz="8200" kern="1200">
          <a:solidFill>
            <a:schemeClr val="tx1"/>
          </a:solidFill>
          <a:latin typeface="+mn-lt"/>
          <a:ea typeface="+mn-ea"/>
          <a:cs typeface="+mn-cs"/>
        </a:defRPr>
      </a:lvl3pPr>
      <a:lvl4pPr marL="6261834" algn="l" defTabSz="4174556" rtl="0" eaLnBrk="1" latinLnBrk="0" hangingPunct="1">
        <a:defRPr sz="8200" kern="1200">
          <a:solidFill>
            <a:schemeClr val="tx1"/>
          </a:solidFill>
          <a:latin typeface="+mn-lt"/>
          <a:ea typeface="+mn-ea"/>
          <a:cs typeface="+mn-cs"/>
        </a:defRPr>
      </a:lvl4pPr>
      <a:lvl5pPr marL="8349113" algn="l" defTabSz="4174556" rtl="0" eaLnBrk="1" latinLnBrk="0" hangingPunct="1">
        <a:defRPr sz="8200" kern="1200">
          <a:solidFill>
            <a:schemeClr val="tx1"/>
          </a:solidFill>
          <a:latin typeface="+mn-lt"/>
          <a:ea typeface="+mn-ea"/>
          <a:cs typeface="+mn-cs"/>
        </a:defRPr>
      </a:lvl5pPr>
      <a:lvl6pPr marL="10436390" algn="l" defTabSz="4174556" rtl="0" eaLnBrk="1" latinLnBrk="0" hangingPunct="1">
        <a:defRPr sz="8200" kern="1200">
          <a:solidFill>
            <a:schemeClr val="tx1"/>
          </a:solidFill>
          <a:latin typeface="+mn-lt"/>
          <a:ea typeface="+mn-ea"/>
          <a:cs typeface="+mn-cs"/>
        </a:defRPr>
      </a:lvl6pPr>
      <a:lvl7pPr marL="12523668" algn="l" defTabSz="4174556" rtl="0" eaLnBrk="1" latinLnBrk="0" hangingPunct="1">
        <a:defRPr sz="8200" kern="1200">
          <a:solidFill>
            <a:schemeClr val="tx1"/>
          </a:solidFill>
          <a:latin typeface="+mn-lt"/>
          <a:ea typeface="+mn-ea"/>
          <a:cs typeface="+mn-cs"/>
        </a:defRPr>
      </a:lvl7pPr>
      <a:lvl8pPr marL="14610946" algn="l" defTabSz="4174556" rtl="0" eaLnBrk="1" latinLnBrk="0" hangingPunct="1">
        <a:defRPr sz="8200" kern="1200">
          <a:solidFill>
            <a:schemeClr val="tx1"/>
          </a:solidFill>
          <a:latin typeface="+mn-lt"/>
          <a:ea typeface="+mn-ea"/>
          <a:cs typeface="+mn-cs"/>
        </a:defRPr>
      </a:lvl8pPr>
      <a:lvl9pPr marL="16698224" algn="l" defTabSz="4174556"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chart" Target="../charts/char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2"/>
          <p:cNvSpPr txBox="1">
            <a:spLocks noChangeArrowheads="1"/>
          </p:cNvSpPr>
          <p:nvPr/>
        </p:nvSpPr>
        <p:spPr bwMode="auto">
          <a:xfrm>
            <a:off x="4570801" y="668964"/>
            <a:ext cx="21117102" cy="2047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3940" tIns="434850" rIns="173940" bIns="434850" anchor="ctr" anchorCtr="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tr-TR" sz="7600" b="1" dirty="0" smtClean="0">
                <a:solidFill>
                  <a:schemeClr val="accent3">
                    <a:lumMod val="20000"/>
                    <a:lumOff val="80000"/>
                  </a:schemeClr>
                </a:solidFill>
                <a:latin typeface="+mn-lt"/>
              </a:rPr>
              <a:t>Başlık</a:t>
            </a:r>
            <a:endParaRPr lang="tr-TR" sz="7600" b="1" dirty="0">
              <a:solidFill>
                <a:schemeClr val="accent3">
                  <a:lumMod val="20000"/>
                  <a:lumOff val="80000"/>
                </a:schemeClr>
              </a:solidFill>
              <a:latin typeface="+mn-lt"/>
            </a:endParaRPr>
          </a:p>
        </p:txBody>
      </p:sp>
      <p:sp>
        <p:nvSpPr>
          <p:cNvPr id="5" name="Text Box 123"/>
          <p:cNvSpPr txBox="1">
            <a:spLocks noChangeArrowheads="1"/>
          </p:cNvSpPr>
          <p:nvPr/>
        </p:nvSpPr>
        <p:spPr bwMode="auto">
          <a:xfrm>
            <a:off x="4570801" y="3120414"/>
            <a:ext cx="21117102" cy="2228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3940" tIns="173940" rIns="173940" bIns="173940"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tr-TR" sz="4600" dirty="0" smtClean="0">
                <a:solidFill>
                  <a:schemeClr val="accent3">
                    <a:lumMod val="20000"/>
                    <a:lumOff val="80000"/>
                  </a:schemeClr>
                </a:solidFill>
                <a:latin typeface="+mn-lt"/>
              </a:rPr>
              <a:t>Öğrenci İsimleri, Danışman İsmi</a:t>
            </a:r>
            <a:endParaRPr lang="tr-TR" sz="4600" baseline="30000" dirty="0" smtClean="0">
              <a:solidFill>
                <a:schemeClr val="accent3">
                  <a:lumMod val="20000"/>
                  <a:lumOff val="80000"/>
                </a:schemeClr>
              </a:solidFill>
              <a:latin typeface="+mn-lt"/>
            </a:endParaRPr>
          </a:p>
          <a:p>
            <a:pPr algn="ctr" eaLnBrk="1" hangingPunct="1"/>
            <a:r>
              <a:rPr lang="tr-TR" sz="4600" baseline="30000" dirty="0" smtClean="0">
                <a:solidFill>
                  <a:schemeClr val="accent3">
                    <a:lumMod val="20000"/>
                    <a:lumOff val="80000"/>
                  </a:schemeClr>
                </a:solidFill>
                <a:latin typeface="+mn-lt"/>
              </a:rPr>
              <a:t>Öğrenci Numaraları </a:t>
            </a:r>
            <a:endParaRPr lang="tr-TR" sz="4600" dirty="0">
              <a:solidFill>
                <a:schemeClr val="accent3">
                  <a:lumMod val="20000"/>
                  <a:lumOff val="80000"/>
                </a:schemeClr>
              </a:solidFill>
              <a:latin typeface="+mn-lt"/>
            </a:endParaRPr>
          </a:p>
        </p:txBody>
      </p:sp>
      <p:sp>
        <p:nvSpPr>
          <p:cNvPr id="24" name="TextBox 23"/>
          <p:cNvSpPr txBox="1"/>
          <p:nvPr/>
        </p:nvSpPr>
        <p:spPr>
          <a:xfrm>
            <a:off x="1261136" y="39049741"/>
            <a:ext cx="2139253" cy="2396144"/>
          </a:xfrm>
          <a:prstGeom prst="rect">
            <a:avLst/>
          </a:prstGeom>
          <a:solidFill>
            <a:schemeClr val="accent1">
              <a:lumMod val="40000"/>
              <a:lumOff val="60000"/>
            </a:schemeClr>
          </a:solidFill>
        </p:spPr>
        <p:txBody>
          <a:bodyPr wrap="none" lIns="86970" tIns="43485" rIns="86970" bIns="43485" rtlCol="0">
            <a:spAutoFit/>
          </a:bodyPr>
          <a:lstStyle/>
          <a:p>
            <a:r>
              <a:rPr lang="tr-TR" sz="3000" dirty="0" smtClean="0"/>
              <a:t>&lt;İsimler&gt;</a:t>
            </a:r>
          </a:p>
          <a:p>
            <a:r>
              <a:rPr lang="tr-TR" sz="3000" dirty="0" smtClean="0"/>
              <a:t>&lt;Üniversite&gt;</a:t>
            </a:r>
          </a:p>
          <a:p>
            <a:r>
              <a:rPr lang="tr-TR" sz="3000" dirty="0" smtClean="0"/>
              <a:t>&lt;Fakülte&gt;</a:t>
            </a:r>
          </a:p>
          <a:p>
            <a:r>
              <a:rPr lang="tr-TR" sz="3000" dirty="0" smtClean="0"/>
              <a:t>&lt;Bölüm&gt;</a:t>
            </a:r>
          </a:p>
          <a:p>
            <a:r>
              <a:rPr lang="tr-TR" sz="3000" dirty="0" smtClean="0"/>
              <a:t>E-postalar:</a:t>
            </a:r>
            <a:endParaRPr lang="tr-TR" sz="3000" dirty="0"/>
          </a:p>
        </p:txBody>
      </p:sp>
      <p:sp>
        <p:nvSpPr>
          <p:cNvPr id="25" name="TextBox 24"/>
          <p:cNvSpPr txBox="1"/>
          <p:nvPr/>
        </p:nvSpPr>
        <p:spPr>
          <a:xfrm>
            <a:off x="1261136" y="37890733"/>
            <a:ext cx="2291667" cy="918816"/>
          </a:xfrm>
          <a:prstGeom prst="rect">
            <a:avLst/>
          </a:prstGeom>
          <a:noFill/>
        </p:spPr>
        <p:txBody>
          <a:bodyPr wrap="none" lIns="86970" tIns="43485" rIns="86970" bIns="43485" rtlCol="0">
            <a:spAutoFit/>
          </a:bodyPr>
          <a:lstStyle/>
          <a:p>
            <a:r>
              <a:rPr lang="tr-TR" sz="5400" b="1" dirty="0" smtClean="0"/>
              <a:t>İletişim</a:t>
            </a:r>
            <a:endParaRPr lang="tr-TR" sz="5400" b="1" dirty="0"/>
          </a:p>
        </p:txBody>
      </p:sp>
      <p:sp>
        <p:nvSpPr>
          <p:cNvPr id="26" name="TextBox 25"/>
          <p:cNvSpPr txBox="1"/>
          <p:nvPr/>
        </p:nvSpPr>
        <p:spPr>
          <a:xfrm>
            <a:off x="15133638" y="39049741"/>
            <a:ext cx="13452122" cy="2852949"/>
          </a:xfrm>
          <a:prstGeom prst="rect">
            <a:avLst/>
          </a:prstGeom>
          <a:noFill/>
        </p:spPr>
        <p:txBody>
          <a:bodyPr wrap="square" lIns="86970" tIns="86970" rIns="86970" bIns="86970" numCol="1" spcCol="434850" rtlCol="0">
            <a:noAutofit/>
          </a:bodyPr>
          <a:lstStyle/>
          <a:p>
            <a:pPr marL="434850" indent="-434850">
              <a:buFont typeface="+mj-lt"/>
              <a:buAutoNum type="arabicPeriod"/>
            </a:pPr>
            <a:r>
              <a:rPr lang="tr-TR" sz="1600" dirty="0" smtClean="0"/>
              <a:t> </a:t>
            </a:r>
          </a:p>
          <a:p>
            <a:pPr marL="434850" indent="-434850">
              <a:buFont typeface="+mj-lt"/>
              <a:buAutoNum type="arabicPeriod"/>
            </a:pPr>
            <a:r>
              <a:rPr lang="tr-TR" sz="1600" dirty="0" smtClean="0"/>
              <a:t> </a:t>
            </a:r>
          </a:p>
          <a:p>
            <a:pPr marL="434850" indent="-434850">
              <a:buFont typeface="+mj-lt"/>
              <a:buAutoNum type="arabicPeriod"/>
            </a:pPr>
            <a:r>
              <a:rPr lang="tr-TR" sz="1600" dirty="0" smtClean="0"/>
              <a:t> </a:t>
            </a:r>
          </a:p>
          <a:p>
            <a:pPr marL="434850" indent="-434850">
              <a:buFont typeface="+mj-lt"/>
              <a:buAutoNum type="arabicPeriod"/>
            </a:pPr>
            <a:r>
              <a:rPr lang="tr-TR" sz="1600" dirty="0" smtClean="0"/>
              <a:t> </a:t>
            </a:r>
          </a:p>
          <a:p>
            <a:pPr marL="434850" indent="-434850">
              <a:buFont typeface="+mj-lt"/>
              <a:buAutoNum type="arabicPeriod"/>
            </a:pPr>
            <a:r>
              <a:rPr lang="tr-TR" sz="1600" dirty="0" smtClean="0"/>
              <a:t> </a:t>
            </a:r>
          </a:p>
          <a:p>
            <a:pPr marL="434850" indent="-434850">
              <a:buFont typeface="+mj-lt"/>
              <a:buAutoNum type="arabicPeriod"/>
            </a:pPr>
            <a:r>
              <a:rPr lang="tr-TR" sz="1600" dirty="0" smtClean="0"/>
              <a:t> </a:t>
            </a:r>
          </a:p>
          <a:p>
            <a:pPr marL="434850" indent="-434850">
              <a:buFont typeface="+mj-lt"/>
              <a:buAutoNum type="arabicPeriod"/>
            </a:pPr>
            <a:r>
              <a:rPr lang="tr-TR" sz="1600" dirty="0" smtClean="0"/>
              <a:t> </a:t>
            </a:r>
          </a:p>
          <a:p>
            <a:pPr marL="434850" indent="-434850">
              <a:buFont typeface="+mj-lt"/>
              <a:buAutoNum type="arabicPeriod"/>
            </a:pPr>
            <a:r>
              <a:rPr lang="tr-TR" sz="1600" dirty="0" smtClean="0"/>
              <a:t> </a:t>
            </a:r>
          </a:p>
          <a:p>
            <a:pPr marL="434850" indent="-434850">
              <a:buFont typeface="+mj-lt"/>
              <a:buAutoNum type="arabicPeriod"/>
            </a:pPr>
            <a:r>
              <a:rPr lang="tr-TR" sz="1600" dirty="0" smtClean="0"/>
              <a:t> </a:t>
            </a:r>
          </a:p>
          <a:p>
            <a:pPr marL="434850" indent="-434850">
              <a:buFont typeface="+mj-lt"/>
              <a:buAutoNum type="arabicPeriod"/>
            </a:pPr>
            <a:r>
              <a:rPr lang="tr-TR" sz="1600" dirty="0" smtClean="0"/>
              <a:t>  </a:t>
            </a:r>
          </a:p>
          <a:p>
            <a:pPr marL="434850" indent="-434850">
              <a:buFont typeface="+mj-lt"/>
              <a:buAutoNum type="arabicPeriod"/>
            </a:pPr>
            <a:endParaRPr lang="tr-TR" sz="1600" dirty="0"/>
          </a:p>
        </p:txBody>
      </p:sp>
      <p:sp>
        <p:nvSpPr>
          <p:cNvPr id="27" name="TextBox 26"/>
          <p:cNvSpPr txBox="1"/>
          <p:nvPr/>
        </p:nvSpPr>
        <p:spPr>
          <a:xfrm>
            <a:off x="15133638" y="37890733"/>
            <a:ext cx="3006093" cy="918816"/>
          </a:xfrm>
          <a:prstGeom prst="rect">
            <a:avLst/>
          </a:prstGeom>
          <a:noFill/>
        </p:spPr>
        <p:txBody>
          <a:bodyPr wrap="none" lIns="86970" tIns="43485" rIns="86970" bIns="43485" rtlCol="0">
            <a:spAutoFit/>
          </a:bodyPr>
          <a:lstStyle/>
          <a:p>
            <a:r>
              <a:rPr lang="tr-TR" sz="5400" b="1" dirty="0" smtClean="0"/>
              <a:t>Kaynaklar</a:t>
            </a:r>
            <a:endParaRPr lang="tr-TR" sz="5400" b="1" dirty="0"/>
          </a:p>
        </p:txBody>
      </p:sp>
      <p:sp>
        <p:nvSpPr>
          <p:cNvPr id="10" name="Text Box 189"/>
          <p:cNvSpPr txBox="1">
            <a:spLocks noChangeArrowheads="1"/>
          </p:cNvSpPr>
          <p:nvPr/>
        </p:nvSpPr>
        <p:spPr bwMode="auto">
          <a:xfrm>
            <a:off x="1681515" y="7132373"/>
            <a:ext cx="8407576" cy="8661244"/>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tr-TR" sz="3000" dirty="0" smtClean="0">
                <a:latin typeface="Calibri" pitchFamily="34" charset="0"/>
              </a:rPr>
              <a:t>Özet metninizi eklemek için buraya tıklayın. Bunu yazın veya Word belgenizden veya başka bir kaynaktan kopyalayıp yapıştırın.</a:t>
            </a:r>
          </a:p>
          <a:p>
            <a:pPr eaLnBrk="1" hangingPunct="1"/>
            <a:endParaRPr lang="tr-TR" sz="3000" dirty="0" smtClean="0">
              <a:latin typeface="Calibri" pitchFamily="34" charset="0"/>
            </a:endParaRPr>
          </a:p>
          <a:p>
            <a:pPr eaLnBrk="1" hangingPunct="1"/>
            <a:r>
              <a:rPr lang="tr-TR" sz="3000" dirty="0" smtClean="0">
                <a:latin typeface="Calibri" pitchFamily="34" charset="0"/>
              </a:rPr>
              <a:t>Bu metin kutusu otomatik olarak metninize göre yeniden boyutlandırılacaktır. Bu özelliği kapatmak için bu kutunun içine sağ tıklayın ve Biçim Şekli, Metin Kutusu, Otomatik </a:t>
            </a:r>
            <a:r>
              <a:rPr lang="tr-TR" sz="3000" dirty="0" err="1" smtClean="0">
                <a:latin typeface="Calibri" pitchFamily="34" charset="0"/>
              </a:rPr>
              <a:t>Sığdır'a</a:t>
            </a:r>
            <a:r>
              <a:rPr lang="tr-TR" sz="3000" dirty="0" smtClean="0">
                <a:latin typeface="Calibri" pitchFamily="34" charset="0"/>
              </a:rPr>
              <a:t> gidin ve "Otomatik Sığdırma" radyo düğmesini seçin.</a:t>
            </a:r>
          </a:p>
          <a:p>
            <a:pPr eaLnBrk="1" hangingPunct="1"/>
            <a:endParaRPr lang="tr-TR" sz="3000" dirty="0" smtClean="0">
              <a:latin typeface="Calibri" pitchFamily="34" charset="0"/>
            </a:endParaRPr>
          </a:p>
          <a:p>
            <a:pPr eaLnBrk="1" hangingPunct="1"/>
            <a:r>
              <a:rPr lang="tr-TR" sz="3000" dirty="0" smtClean="0">
                <a:latin typeface="Calibri" pitchFamily="34" charset="0"/>
              </a:rPr>
              <a:t>Bu metin kutusunun yazı tipi stilini değiştirmek için: Tüm metin kutusunu vurgulamak için kenarlığa bir kez tıklayın, ardından size uygun farklı bir yazı tipi veya yazı tipi boyutu seçin. Bu metin </a:t>
            </a:r>
            <a:r>
              <a:rPr lang="tr-TR" sz="3000" dirty="0" err="1" smtClean="0">
                <a:latin typeface="Calibri" pitchFamily="34" charset="0"/>
              </a:rPr>
              <a:t>Calibri</a:t>
            </a:r>
            <a:r>
              <a:rPr lang="tr-TR" sz="3000" dirty="0" smtClean="0">
                <a:latin typeface="Calibri" pitchFamily="34" charset="0"/>
              </a:rPr>
              <a:t> 30pt'dir ve bir A0 posterinde 4 fit öteden kolayca okunabilir.</a:t>
            </a:r>
          </a:p>
          <a:p>
            <a:pPr eaLnBrk="1" hangingPunct="1"/>
            <a:endParaRPr lang="tr-TR" sz="3000" dirty="0" smtClean="0">
              <a:latin typeface="Calibri" pitchFamily="34" charset="0"/>
            </a:endParaRPr>
          </a:p>
          <a:p>
            <a:pPr eaLnBrk="1" hangingPunct="1"/>
            <a:r>
              <a:rPr lang="tr-TR" sz="3000" dirty="0" smtClean="0">
                <a:latin typeface="Calibri" pitchFamily="34" charset="0"/>
              </a:rPr>
              <a:t>Basılı posterinizde nasıl görüneceğini </a:t>
            </a:r>
            <a:r>
              <a:rPr lang="tr-TR" sz="3000" dirty="0" err="1" smtClean="0">
                <a:latin typeface="Calibri" pitchFamily="34" charset="0"/>
              </a:rPr>
              <a:t>önizlemek</a:t>
            </a:r>
            <a:r>
              <a:rPr lang="tr-TR" sz="3000" dirty="0" smtClean="0">
                <a:latin typeface="Calibri" pitchFamily="34" charset="0"/>
              </a:rPr>
              <a:t> için %100'e kadar uzaklaştırın.</a:t>
            </a:r>
            <a:endParaRPr lang="tr-TR" sz="3000" dirty="0">
              <a:latin typeface="Calibri" pitchFamily="34" charset="0"/>
            </a:endParaRPr>
          </a:p>
        </p:txBody>
      </p:sp>
      <p:sp>
        <p:nvSpPr>
          <p:cNvPr id="32" name="Rectangle 31"/>
          <p:cNvSpPr/>
          <p:nvPr/>
        </p:nvSpPr>
        <p:spPr>
          <a:xfrm>
            <a:off x="1681515" y="6240826"/>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smtClean="0">
                <a:solidFill>
                  <a:schemeClr val="accent3">
                    <a:lumMod val="20000"/>
                    <a:lumOff val="80000"/>
                  </a:schemeClr>
                </a:solidFill>
              </a:rPr>
              <a:t>Özet</a:t>
            </a:r>
            <a:endParaRPr lang="tr-TR" sz="5400" b="1" dirty="0">
              <a:solidFill>
                <a:schemeClr val="accent3">
                  <a:lumMod val="20000"/>
                  <a:lumOff val="80000"/>
                </a:schemeClr>
              </a:solidFill>
            </a:endParaRPr>
          </a:p>
        </p:txBody>
      </p:sp>
      <p:sp>
        <p:nvSpPr>
          <p:cNvPr id="15" name="Text Box 194"/>
          <p:cNvSpPr txBox="1">
            <a:spLocks noChangeArrowheads="1"/>
          </p:cNvSpPr>
          <p:nvPr/>
        </p:nvSpPr>
        <p:spPr bwMode="auto">
          <a:xfrm>
            <a:off x="10929850" y="17385160"/>
            <a:ext cx="8407576" cy="11431234"/>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tr-TR" sz="3000" dirty="0">
                <a:latin typeface="Calibri" pitchFamily="34" charset="0"/>
              </a:rPr>
              <a:t>Sonuç metninizi eklemek için buraya tıklayın. Metni yazın veya Word belgenizden veya başka bir kaynaktan kopyalayıp yapıştırın.</a:t>
            </a:r>
          </a:p>
          <a:p>
            <a:pPr eaLnBrk="1" hangingPunct="1"/>
            <a:endParaRPr lang="tr-TR" sz="3000" dirty="0">
              <a:latin typeface="Calibri" pitchFamily="34" charset="0"/>
            </a:endParaRPr>
          </a:p>
          <a:p>
            <a:pPr eaLnBrk="1" hangingPunct="1"/>
            <a:r>
              <a:rPr lang="tr-TR" sz="3000" dirty="0">
                <a:latin typeface="Calibri" pitchFamily="34" charset="0"/>
              </a:rPr>
              <a:t>Bu metin kutusu otomatik olarak metninize göre yeniden boyutlandırılacaktır. Bu özelliği kapatmak için bu kutunun içine sağ tıklayın ve Biçim Şekli, Metin Kutusu, Otomatik </a:t>
            </a:r>
            <a:r>
              <a:rPr lang="tr-TR" sz="3000" dirty="0" err="1">
                <a:latin typeface="Calibri" pitchFamily="34" charset="0"/>
              </a:rPr>
              <a:t>Sığdır'a</a:t>
            </a:r>
            <a:r>
              <a:rPr lang="tr-TR" sz="3000" dirty="0">
                <a:latin typeface="Calibri" pitchFamily="34" charset="0"/>
              </a:rPr>
              <a:t> gidin ve "Otomatik Sığdırma" radyo düğmesini seçin.</a:t>
            </a:r>
          </a:p>
          <a:p>
            <a:pPr eaLnBrk="1" hangingPunct="1"/>
            <a:endParaRPr lang="tr-TR" sz="3000" dirty="0">
              <a:latin typeface="Calibri" pitchFamily="34" charset="0"/>
            </a:endParaRPr>
          </a:p>
          <a:p>
            <a:pPr eaLnBrk="1" hangingPunct="1"/>
            <a:r>
              <a:rPr lang="tr-TR" sz="3000" dirty="0">
                <a:latin typeface="Calibri" pitchFamily="34" charset="0"/>
              </a:rPr>
              <a:t>Bu metin kutusunun yazı tipi stilini değiştirmek için: Tüm metin kutusunu vurgulamak için kenarlığa bir kez tıklayın, ardından size uygun farklı bir yazı tipi veya yazı tipi boyutu seçin. Bu metin </a:t>
            </a:r>
            <a:r>
              <a:rPr lang="tr-TR" sz="3000" dirty="0" err="1">
                <a:latin typeface="Calibri" pitchFamily="34" charset="0"/>
              </a:rPr>
              <a:t>Calibri</a:t>
            </a:r>
            <a:r>
              <a:rPr lang="tr-TR" sz="3000" dirty="0">
                <a:latin typeface="Calibri" pitchFamily="34" charset="0"/>
              </a:rPr>
              <a:t> 30pt'dir ve bir A0 posterinde 4 fit öteye kadar kolayca okunabilir.</a:t>
            </a:r>
          </a:p>
          <a:p>
            <a:pPr eaLnBrk="1" hangingPunct="1"/>
            <a:endParaRPr lang="tr-TR" sz="3000" dirty="0">
              <a:latin typeface="Calibri" pitchFamily="34" charset="0"/>
            </a:endParaRPr>
          </a:p>
          <a:p>
            <a:pPr eaLnBrk="1" hangingPunct="1"/>
            <a:r>
              <a:rPr lang="tr-TR" sz="3000" dirty="0">
                <a:latin typeface="Calibri" pitchFamily="34" charset="0"/>
              </a:rPr>
              <a:t>Basılı posterinizde nasıl görüneceğini </a:t>
            </a:r>
            <a:r>
              <a:rPr lang="tr-TR" sz="3000" dirty="0" err="1">
                <a:latin typeface="Calibri" pitchFamily="34" charset="0"/>
              </a:rPr>
              <a:t>önizlemek</a:t>
            </a:r>
            <a:r>
              <a:rPr lang="tr-TR" sz="3000" dirty="0">
                <a:latin typeface="Calibri" pitchFamily="34" charset="0"/>
              </a:rPr>
              <a:t> için %100'e kadar uzaklaştırın.</a:t>
            </a:r>
          </a:p>
          <a:p>
            <a:pPr eaLnBrk="1" hangingPunct="1"/>
            <a:endParaRPr lang="tr-TR" sz="3000" dirty="0">
              <a:latin typeface="Calibri" pitchFamily="34" charset="0"/>
            </a:endParaRPr>
          </a:p>
          <a:p>
            <a:pPr eaLnBrk="1" hangingPunct="1"/>
            <a:r>
              <a:rPr lang="tr-TR" sz="3000" dirty="0">
                <a:latin typeface="Calibri" pitchFamily="34" charset="0"/>
              </a:rPr>
              <a:t>Sonuçlardan bahsetmişken, posterinizde bir yazım denetimi çalıştırmayı hatırlarsanız sizinki daha iyi görünecektir! İçeriğinizi ekledikten sonra İncele, </a:t>
            </a:r>
            <a:r>
              <a:rPr lang="tr-TR" sz="3000" dirty="0" err="1">
                <a:latin typeface="Calibri" pitchFamily="34" charset="0"/>
              </a:rPr>
              <a:t>Yazım'a</a:t>
            </a:r>
            <a:r>
              <a:rPr lang="tr-TR" sz="3000" dirty="0">
                <a:latin typeface="Calibri" pitchFamily="34" charset="0"/>
              </a:rPr>
              <a:t> tıklayın veya F7'ye basın.</a:t>
            </a:r>
            <a:endParaRPr lang="tr-TR" sz="3000" dirty="0">
              <a:latin typeface="Calibri" pitchFamily="34" charset="0"/>
            </a:endParaRPr>
          </a:p>
        </p:txBody>
      </p:sp>
      <p:sp>
        <p:nvSpPr>
          <p:cNvPr id="33" name="Rectangle 32"/>
          <p:cNvSpPr/>
          <p:nvPr/>
        </p:nvSpPr>
        <p:spPr>
          <a:xfrm>
            <a:off x="1681515" y="16493613"/>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smtClean="0">
                <a:solidFill>
                  <a:schemeClr val="accent3">
                    <a:lumMod val="20000"/>
                    <a:lumOff val="80000"/>
                  </a:schemeClr>
                </a:solidFill>
              </a:rPr>
              <a:t>Giriş</a:t>
            </a:r>
            <a:endParaRPr lang="tr-TR" sz="5400" b="1" dirty="0">
              <a:solidFill>
                <a:schemeClr val="accent3">
                  <a:lumMod val="20000"/>
                  <a:lumOff val="80000"/>
                </a:schemeClr>
              </a:solidFill>
            </a:endParaRPr>
          </a:p>
        </p:txBody>
      </p:sp>
      <p:sp>
        <p:nvSpPr>
          <p:cNvPr id="13" name="Text Box 192"/>
          <p:cNvSpPr txBox="1">
            <a:spLocks noChangeArrowheads="1"/>
          </p:cNvSpPr>
          <p:nvPr/>
        </p:nvSpPr>
        <p:spPr bwMode="auto">
          <a:xfrm>
            <a:off x="10929850" y="7132373"/>
            <a:ext cx="8407576" cy="8661244"/>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tr-TR" sz="3000" dirty="0" smtClean="0">
                <a:latin typeface="Calibri" pitchFamily="34" charset="0"/>
              </a:rPr>
              <a:t>Yöntemler ve Malzemeler metninizi eklemek için buraya tıklayın. Bunu yazın veya Word belgenizden veya başka bir kaynaktan kopyalayıp yapıştırın.</a:t>
            </a:r>
          </a:p>
          <a:p>
            <a:pPr eaLnBrk="1" hangingPunct="1"/>
            <a:endParaRPr lang="tr-TR" sz="3000" dirty="0" smtClean="0">
              <a:latin typeface="Calibri" pitchFamily="34" charset="0"/>
            </a:endParaRPr>
          </a:p>
          <a:p>
            <a:pPr eaLnBrk="1" hangingPunct="1"/>
            <a:r>
              <a:rPr lang="tr-TR" sz="3000" dirty="0" smtClean="0">
                <a:latin typeface="Calibri" pitchFamily="34" charset="0"/>
              </a:rPr>
              <a:t>Bu metin kutusu metninize göre otomatik olarak yeniden boyutlandırılacaktır. Bu özelliği kapatmak için bu kutunun içine sağ tıklayın ve Biçim Şekli, Metin Kutusu, Otomatik </a:t>
            </a:r>
            <a:r>
              <a:rPr lang="tr-TR" sz="3000" dirty="0" err="1" smtClean="0">
                <a:latin typeface="Calibri" pitchFamily="34" charset="0"/>
              </a:rPr>
              <a:t>Sığdır'a</a:t>
            </a:r>
            <a:r>
              <a:rPr lang="tr-TR" sz="3000" dirty="0" smtClean="0">
                <a:latin typeface="Calibri" pitchFamily="34" charset="0"/>
              </a:rPr>
              <a:t> gidin ve "Otomatik Sığdırma" radyo düğmesini seçin.</a:t>
            </a:r>
          </a:p>
          <a:p>
            <a:pPr eaLnBrk="1" hangingPunct="1"/>
            <a:endParaRPr lang="tr-TR" sz="3000" dirty="0" smtClean="0">
              <a:latin typeface="Calibri" pitchFamily="34" charset="0"/>
            </a:endParaRPr>
          </a:p>
          <a:p>
            <a:pPr eaLnBrk="1" hangingPunct="1"/>
            <a:r>
              <a:rPr lang="tr-TR" sz="3000" dirty="0" smtClean="0">
                <a:latin typeface="Calibri" pitchFamily="34" charset="0"/>
              </a:rPr>
              <a:t>Bu metin kutusunun yazı tipi stilini değiştirmek için: Tüm metin kutusunu vurgulamak için kenarlığa bir kez tıklayın, ardından size uygun farklı bir yazı tipi veya yazı tipi boyutu seçin. Bu metin </a:t>
            </a:r>
            <a:r>
              <a:rPr lang="tr-TR" sz="3000" dirty="0" err="1" smtClean="0">
                <a:latin typeface="Calibri" pitchFamily="34" charset="0"/>
              </a:rPr>
              <a:t>Calibri</a:t>
            </a:r>
            <a:r>
              <a:rPr lang="tr-TR" sz="3000" dirty="0" smtClean="0">
                <a:latin typeface="Calibri" pitchFamily="34" charset="0"/>
              </a:rPr>
              <a:t> 30pt'dir ve bir A0 posterinde 4 fit öteden kolayca okunabilir.</a:t>
            </a:r>
          </a:p>
          <a:p>
            <a:pPr eaLnBrk="1" hangingPunct="1"/>
            <a:endParaRPr lang="tr-TR" sz="3000" dirty="0" smtClean="0">
              <a:latin typeface="Calibri" pitchFamily="34" charset="0"/>
            </a:endParaRPr>
          </a:p>
          <a:p>
            <a:pPr eaLnBrk="1" hangingPunct="1"/>
            <a:r>
              <a:rPr lang="tr-TR" sz="3000" dirty="0" smtClean="0">
                <a:latin typeface="Calibri" pitchFamily="34" charset="0"/>
              </a:rPr>
              <a:t>Basılı posterinizde nasıl görüneceğini </a:t>
            </a:r>
            <a:r>
              <a:rPr lang="tr-TR" sz="3000" dirty="0" err="1" smtClean="0">
                <a:latin typeface="Calibri" pitchFamily="34" charset="0"/>
              </a:rPr>
              <a:t>önizlemek</a:t>
            </a:r>
            <a:r>
              <a:rPr lang="tr-TR" sz="3000" dirty="0" smtClean="0">
                <a:latin typeface="Calibri" pitchFamily="34" charset="0"/>
              </a:rPr>
              <a:t> için %100'e kadar uzaklaştırın.</a:t>
            </a:r>
            <a:endParaRPr lang="tr-TR" sz="3000" dirty="0">
              <a:latin typeface="Calibri" pitchFamily="34" charset="0"/>
            </a:endParaRPr>
          </a:p>
        </p:txBody>
      </p:sp>
      <p:sp>
        <p:nvSpPr>
          <p:cNvPr id="34" name="Rectangle 33"/>
          <p:cNvSpPr/>
          <p:nvPr/>
        </p:nvSpPr>
        <p:spPr>
          <a:xfrm>
            <a:off x="10929850" y="6240826"/>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smtClean="0">
                <a:solidFill>
                  <a:schemeClr val="accent3">
                    <a:lumMod val="20000"/>
                    <a:lumOff val="80000"/>
                  </a:schemeClr>
                </a:solidFill>
              </a:rPr>
              <a:t>Yöntem ve Materyaller</a:t>
            </a:r>
            <a:endParaRPr lang="tr-TR" sz="5400" b="1" dirty="0">
              <a:solidFill>
                <a:schemeClr val="accent3">
                  <a:lumMod val="20000"/>
                  <a:lumOff val="80000"/>
                </a:schemeClr>
              </a:solidFill>
            </a:endParaRPr>
          </a:p>
        </p:txBody>
      </p:sp>
      <p:sp>
        <p:nvSpPr>
          <p:cNvPr id="12" name="Text Box 191"/>
          <p:cNvSpPr txBox="1">
            <a:spLocks noChangeArrowheads="1"/>
          </p:cNvSpPr>
          <p:nvPr/>
        </p:nvSpPr>
        <p:spPr bwMode="auto">
          <a:xfrm>
            <a:off x="20178184" y="17385160"/>
            <a:ext cx="8407576" cy="8661244"/>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tr-TR" sz="3000" dirty="0">
                <a:latin typeface="Calibri" pitchFamily="34" charset="0"/>
              </a:rPr>
              <a:t>Tartışma metninizi eklemek için buraya tıklayın. Bunu yazın veya Word belgenizden veya başka bir kaynaktan kopyalayıp yapıştırın.</a:t>
            </a:r>
          </a:p>
          <a:p>
            <a:pPr eaLnBrk="1" hangingPunct="1"/>
            <a:endParaRPr lang="tr-TR" sz="3000" dirty="0">
              <a:latin typeface="Calibri" pitchFamily="34" charset="0"/>
            </a:endParaRPr>
          </a:p>
          <a:p>
            <a:pPr eaLnBrk="1" hangingPunct="1"/>
            <a:r>
              <a:rPr lang="tr-TR" sz="3000" dirty="0">
                <a:latin typeface="Calibri" pitchFamily="34" charset="0"/>
              </a:rPr>
              <a:t>Bu metin kutusu metninize göre otomatik olarak yeniden boyutlandırılacaktır. Bu özelliği kapatmak için bu kutunun içine sağ tıklayın ve Biçim Şekli, Metin Kutusu, Otomatik </a:t>
            </a:r>
            <a:r>
              <a:rPr lang="tr-TR" sz="3000" dirty="0" err="1">
                <a:latin typeface="Calibri" pitchFamily="34" charset="0"/>
              </a:rPr>
              <a:t>Sığdır'a</a:t>
            </a:r>
            <a:r>
              <a:rPr lang="tr-TR" sz="3000" dirty="0">
                <a:latin typeface="Calibri" pitchFamily="34" charset="0"/>
              </a:rPr>
              <a:t> gidin ve "Otomatik Sığdırma" radyo düğmesini seçin.</a:t>
            </a:r>
          </a:p>
          <a:p>
            <a:pPr eaLnBrk="1" hangingPunct="1"/>
            <a:endParaRPr lang="tr-TR" sz="3000" dirty="0">
              <a:latin typeface="Calibri" pitchFamily="34" charset="0"/>
            </a:endParaRPr>
          </a:p>
          <a:p>
            <a:pPr eaLnBrk="1" hangingPunct="1"/>
            <a:r>
              <a:rPr lang="tr-TR" sz="3000" dirty="0">
                <a:latin typeface="Calibri" pitchFamily="34" charset="0"/>
              </a:rPr>
              <a:t>Bu metin kutusunun yazı tipi stilini değiştirmek için: Tüm metin kutusunu vurgulamak için kenarlığa bir kez tıklayın, ardından size uygun farklı bir yazı tipi veya yazı tipi boyutu seçin. Bu metin </a:t>
            </a:r>
            <a:r>
              <a:rPr lang="tr-TR" sz="3000" dirty="0" err="1">
                <a:latin typeface="Calibri" pitchFamily="34" charset="0"/>
              </a:rPr>
              <a:t>Calibri</a:t>
            </a:r>
            <a:r>
              <a:rPr lang="tr-TR" sz="3000" dirty="0">
                <a:latin typeface="Calibri" pitchFamily="34" charset="0"/>
              </a:rPr>
              <a:t> 30pt'dir ve bir A0 posterinde 4 fit öteden kolayca okunabilir.</a:t>
            </a:r>
          </a:p>
          <a:p>
            <a:pPr eaLnBrk="1" hangingPunct="1"/>
            <a:endParaRPr lang="tr-TR" sz="3000" dirty="0">
              <a:latin typeface="Calibri" pitchFamily="34" charset="0"/>
            </a:endParaRPr>
          </a:p>
          <a:p>
            <a:pPr eaLnBrk="1" hangingPunct="1"/>
            <a:r>
              <a:rPr lang="tr-TR" sz="3000" dirty="0">
                <a:latin typeface="Calibri" pitchFamily="34" charset="0"/>
              </a:rPr>
              <a:t>Basılı posterinizde nasıl görüneceğini </a:t>
            </a:r>
            <a:r>
              <a:rPr lang="tr-TR" sz="3000" dirty="0" err="1">
                <a:latin typeface="Calibri" pitchFamily="34" charset="0"/>
              </a:rPr>
              <a:t>önizlemek</a:t>
            </a:r>
            <a:r>
              <a:rPr lang="tr-TR" sz="3000" dirty="0">
                <a:latin typeface="Calibri" pitchFamily="34" charset="0"/>
              </a:rPr>
              <a:t> için %100 uzaklaştırın.</a:t>
            </a:r>
            <a:endParaRPr lang="tr-TR" sz="3000" dirty="0">
              <a:latin typeface="Calibri" pitchFamily="34" charset="0"/>
            </a:endParaRPr>
          </a:p>
        </p:txBody>
      </p:sp>
      <p:sp>
        <p:nvSpPr>
          <p:cNvPr id="35" name="Rectangle 34"/>
          <p:cNvSpPr/>
          <p:nvPr/>
        </p:nvSpPr>
        <p:spPr>
          <a:xfrm>
            <a:off x="20178184" y="16493613"/>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smtClean="0">
                <a:solidFill>
                  <a:schemeClr val="accent3">
                    <a:lumMod val="20000"/>
                    <a:lumOff val="80000"/>
                  </a:schemeClr>
                </a:solidFill>
              </a:rPr>
              <a:t>Tartışma</a:t>
            </a:r>
            <a:endParaRPr lang="tr-TR" sz="5400" b="1" dirty="0">
              <a:solidFill>
                <a:schemeClr val="accent3">
                  <a:lumMod val="20000"/>
                  <a:lumOff val="80000"/>
                </a:schemeClr>
              </a:solidFill>
            </a:endParaRPr>
          </a:p>
        </p:txBody>
      </p:sp>
      <p:sp>
        <p:nvSpPr>
          <p:cNvPr id="14" name="Text Box 193"/>
          <p:cNvSpPr txBox="1">
            <a:spLocks noChangeArrowheads="1"/>
          </p:cNvSpPr>
          <p:nvPr/>
        </p:nvSpPr>
        <p:spPr bwMode="auto">
          <a:xfrm>
            <a:off x="20178184" y="27637946"/>
            <a:ext cx="8407576" cy="8661244"/>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tr-TR" sz="3000" dirty="0">
                <a:latin typeface="Calibri" pitchFamily="34" charset="0"/>
              </a:rPr>
              <a:t>Sonuçlar metninizi eklemek için buraya tıklayın. Bunu yazın veya Word belgenizden veya başka bir kaynaktan kopyalayıp yapıştırın.</a:t>
            </a:r>
          </a:p>
          <a:p>
            <a:pPr eaLnBrk="1" hangingPunct="1"/>
            <a:endParaRPr lang="tr-TR" sz="3000" dirty="0">
              <a:latin typeface="Calibri" pitchFamily="34" charset="0"/>
            </a:endParaRPr>
          </a:p>
          <a:p>
            <a:pPr eaLnBrk="1" hangingPunct="1"/>
            <a:r>
              <a:rPr lang="tr-TR" sz="3000" dirty="0">
                <a:latin typeface="Calibri" pitchFamily="34" charset="0"/>
              </a:rPr>
              <a:t>Bu metin kutusu metninize göre otomatik olarak yeniden boyutlandırılacaktır. Bu özelliği kapatmak için bu kutunun içine sağ tıklayın ve Biçim Şekli, Metin Kutusu, Otomatik </a:t>
            </a:r>
            <a:r>
              <a:rPr lang="tr-TR" sz="3000" dirty="0" err="1">
                <a:latin typeface="Calibri" pitchFamily="34" charset="0"/>
              </a:rPr>
              <a:t>Sığdır'a</a:t>
            </a:r>
            <a:r>
              <a:rPr lang="tr-TR" sz="3000" dirty="0">
                <a:latin typeface="Calibri" pitchFamily="34" charset="0"/>
              </a:rPr>
              <a:t> gidin ve "Otomatik Sığdırma" radyo düğmesini seçin.</a:t>
            </a:r>
          </a:p>
          <a:p>
            <a:pPr eaLnBrk="1" hangingPunct="1"/>
            <a:endParaRPr lang="tr-TR" sz="3000" dirty="0">
              <a:latin typeface="Calibri" pitchFamily="34" charset="0"/>
            </a:endParaRPr>
          </a:p>
          <a:p>
            <a:pPr eaLnBrk="1" hangingPunct="1"/>
            <a:r>
              <a:rPr lang="tr-TR" sz="3000" dirty="0">
                <a:latin typeface="Calibri" pitchFamily="34" charset="0"/>
              </a:rPr>
              <a:t>Bu metin kutusunun yazı tipi stilini değiştirmek için: Tüm metin kutusunu vurgulamak için kenarlığa bir kez tıklayın, ardından size uygun farklı bir yazı tipi veya yazı tipi boyutu seçin. Bu metin </a:t>
            </a:r>
            <a:r>
              <a:rPr lang="tr-TR" sz="3000" dirty="0" err="1">
                <a:latin typeface="Calibri" pitchFamily="34" charset="0"/>
              </a:rPr>
              <a:t>Calibri</a:t>
            </a:r>
            <a:r>
              <a:rPr lang="tr-TR" sz="3000" dirty="0">
                <a:latin typeface="Calibri" pitchFamily="34" charset="0"/>
              </a:rPr>
              <a:t> 30pt'dir ve bir A0 posterinde 4 fit öteden kolayca okunabilir.</a:t>
            </a:r>
          </a:p>
          <a:p>
            <a:pPr eaLnBrk="1" hangingPunct="1"/>
            <a:endParaRPr lang="tr-TR" sz="3000" dirty="0">
              <a:latin typeface="Calibri" pitchFamily="34" charset="0"/>
            </a:endParaRPr>
          </a:p>
          <a:p>
            <a:pPr eaLnBrk="1" hangingPunct="1"/>
            <a:r>
              <a:rPr lang="tr-TR" sz="3000" dirty="0">
                <a:latin typeface="Calibri" pitchFamily="34" charset="0"/>
              </a:rPr>
              <a:t>Basılı posterinizde nasıl görüneceğini </a:t>
            </a:r>
            <a:r>
              <a:rPr lang="tr-TR" sz="3000" dirty="0" err="1">
                <a:latin typeface="Calibri" pitchFamily="34" charset="0"/>
              </a:rPr>
              <a:t>önizlemek</a:t>
            </a:r>
            <a:r>
              <a:rPr lang="tr-TR" sz="3000" dirty="0">
                <a:latin typeface="Calibri" pitchFamily="34" charset="0"/>
              </a:rPr>
              <a:t> için %100'e kadar uzaklaştırın.</a:t>
            </a:r>
            <a:endParaRPr lang="tr-TR" sz="3000" dirty="0">
              <a:latin typeface="Calibri" pitchFamily="34" charset="0"/>
            </a:endParaRPr>
          </a:p>
        </p:txBody>
      </p:sp>
      <p:sp>
        <p:nvSpPr>
          <p:cNvPr id="36" name="Rectangle 35"/>
          <p:cNvSpPr/>
          <p:nvPr/>
        </p:nvSpPr>
        <p:spPr>
          <a:xfrm>
            <a:off x="20178184" y="26746399"/>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smtClean="0">
                <a:solidFill>
                  <a:schemeClr val="accent3">
                    <a:lumMod val="20000"/>
                    <a:lumOff val="80000"/>
                  </a:schemeClr>
                </a:solidFill>
              </a:rPr>
              <a:t>Çıkarımlar</a:t>
            </a:r>
            <a:endParaRPr lang="tr-TR" sz="5400" b="1" dirty="0">
              <a:solidFill>
                <a:schemeClr val="accent3">
                  <a:lumMod val="20000"/>
                  <a:lumOff val="80000"/>
                </a:schemeClr>
              </a:solidFill>
            </a:endParaRPr>
          </a:p>
        </p:txBody>
      </p:sp>
      <p:graphicFrame>
        <p:nvGraphicFramePr>
          <p:cNvPr id="44" name="Content Placeholder 114" descr="Sample table with 4 columns, 7 rows." title="Sample Table"/>
          <p:cNvGraphicFramePr>
            <a:graphicFrameLocks/>
          </p:cNvGraphicFramePr>
          <p:nvPr>
            <p:extLst>
              <p:ext uri="{D42A27DB-BD31-4B8C-83A1-F6EECF244321}">
                <p14:modId xmlns:p14="http://schemas.microsoft.com/office/powerpoint/2010/main" val="68037222"/>
              </p:ext>
            </p:extLst>
          </p:nvPr>
        </p:nvGraphicFramePr>
        <p:xfrm>
          <a:off x="10959350" y="29696630"/>
          <a:ext cx="8407576" cy="6463709"/>
        </p:xfrm>
        <a:graphic>
          <a:graphicData uri="http://schemas.openxmlformats.org/drawingml/2006/table">
            <a:tbl>
              <a:tblPr firstRow="1" bandRow="1">
                <a:tableStyleId>{F5AB1C69-6EDB-4FF4-983F-18BD219EF322}</a:tableStyleId>
              </a:tblPr>
              <a:tblGrid>
                <a:gridCol w="2101894">
                  <a:extLst>
                    <a:ext uri="{9D8B030D-6E8A-4147-A177-3AD203B41FA5}">
                      <a16:colId xmlns:a16="http://schemas.microsoft.com/office/drawing/2014/main" val="20000"/>
                    </a:ext>
                  </a:extLst>
                </a:gridCol>
                <a:gridCol w="2101894">
                  <a:extLst>
                    <a:ext uri="{9D8B030D-6E8A-4147-A177-3AD203B41FA5}">
                      <a16:colId xmlns:a16="http://schemas.microsoft.com/office/drawing/2014/main" val="20001"/>
                    </a:ext>
                  </a:extLst>
                </a:gridCol>
                <a:gridCol w="2101894">
                  <a:extLst>
                    <a:ext uri="{9D8B030D-6E8A-4147-A177-3AD203B41FA5}">
                      <a16:colId xmlns:a16="http://schemas.microsoft.com/office/drawing/2014/main" val="20002"/>
                    </a:ext>
                  </a:extLst>
                </a:gridCol>
                <a:gridCol w="2101894">
                  <a:extLst>
                    <a:ext uri="{9D8B030D-6E8A-4147-A177-3AD203B41FA5}">
                      <a16:colId xmlns:a16="http://schemas.microsoft.com/office/drawing/2014/main" val="20003"/>
                    </a:ext>
                  </a:extLst>
                </a:gridCol>
              </a:tblGrid>
              <a:tr h="923387">
                <a:tc>
                  <a:txBody>
                    <a:bodyPr/>
                    <a:lstStyle/>
                    <a:p>
                      <a:endParaRPr lang="en-US" sz="3100" dirty="0"/>
                    </a:p>
                  </a:txBody>
                  <a:tcPr marL="84076" marR="84076" marT="44577" marB="44577" anchor="ctr">
                    <a:solidFill>
                      <a:schemeClr val="accent1">
                        <a:lumMod val="75000"/>
                      </a:schemeClr>
                    </a:solidFill>
                  </a:tcPr>
                </a:tc>
                <a:tc>
                  <a:txBody>
                    <a:bodyPr/>
                    <a:lstStyle/>
                    <a:p>
                      <a:pPr algn="ctr"/>
                      <a:r>
                        <a:rPr lang="en-US" sz="3100" dirty="0"/>
                        <a:t>Heading</a:t>
                      </a:r>
                    </a:p>
                  </a:txBody>
                  <a:tcPr marL="84076" marR="84076" marT="44577" marB="44577" anchor="ctr">
                    <a:solidFill>
                      <a:schemeClr val="accent1">
                        <a:lumMod val="75000"/>
                      </a:schemeClr>
                    </a:solidFill>
                  </a:tcPr>
                </a:tc>
                <a:tc>
                  <a:txBody>
                    <a:bodyPr/>
                    <a:lstStyle/>
                    <a:p>
                      <a:pPr algn="ctr"/>
                      <a:r>
                        <a:rPr lang="en-US" sz="3100" dirty="0"/>
                        <a:t>Heading</a:t>
                      </a:r>
                    </a:p>
                  </a:txBody>
                  <a:tcPr marL="84076" marR="84076" marT="44577" marB="44577" anchor="ctr">
                    <a:solidFill>
                      <a:schemeClr val="accent1">
                        <a:lumMod val="75000"/>
                      </a:schemeClr>
                    </a:solidFill>
                  </a:tcPr>
                </a:tc>
                <a:tc>
                  <a:txBody>
                    <a:bodyPr/>
                    <a:lstStyle/>
                    <a:p>
                      <a:pPr algn="ctr"/>
                      <a:r>
                        <a:rPr lang="en-US" sz="3100" dirty="0"/>
                        <a:t>Heading</a:t>
                      </a:r>
                    </a:p>
                  </a:txBody>
                  <a:tcPr marL="84076" marR="84076" marT="44577" marB="44577" anchor="ctr">
                    <a:solidFill>
                      <a:schemeClr val="accent1">
                        <a:lumMod val="75000"/>
                      </a:schemeClr>
                    </a:solidFill>
                  </a:tcPr>
                </a:tc>
                <a:extLst>
                  <a:ext uri="{0D108BD9-81ED-4DB2-BD59-A6C34878D82A}">
                    <a16:rowId xmlns:a16="http://schemas.microsoft.com/office/drawing/2014/main" val="10000"/>
                  </a:ext>
                </a:extLst>
              </a:tr>
              <a:tr h="923387">
                <a:tc>
                  <a:txBody>
                    <a:bodyPr/>
                    <a:lstStyle/>
                    <a:p>
                      <a:r>
                        <a:rPr lang="en-US" sz="3100" dirty="0"/>
                        <a:t>Item</a:t>
                      </a:r>
                    </a:p>
                  </a:txBody>
                  <a:tcPr marL="84076" marR="84076" marT="44577" marB="44577" anchor="ctr"/>
                </a:tc>
                <a:tc>
                  <a:txBody>
                    <a:bodyPr/>
                    <a:lstStyle/>
                    <a:p>
                      <a:pPr algn="ctr"/>
                      <a:r>
                        <a:rPr lang="en-US" sz="3100" dirty="0"/>
                        <a:t>800</a:t>
                      </a:r>
                    </a:p>
                  </a:txBody>
                  <a:tcPr marL="84076" marR="84076" marT="44577" marB="44577" anchor="ctr"/>
                </a:tc>
                <a:tc>
                  <a:txBody>
                    <a:bodyPr/>
                    <a:lstStyle/>
                    <a:p>
                      <a:pPr algn="ctr"/>
                      <a:r>
                        <a:rPr lang="en-US" sz="3100" dirty="0"/>
                        <a:t>790</a:t>
                      </a:r>
                    </a:p>
                  </a:txBody>
                  <a:tcPr marL="84076" marR="84076" marT="44577" marB="44577" anchor="ctr"/>
                </a:tc>
                <a:tc>
                  <a:txBody>
                    <a:bodyPr/>
                    <a:lstStyle/>
                    <a:p>
                      <a:pPr algn="ctr"/>
                      <a:r>
                        <a:rPr lang="en-US" sz="3100" dirty="0"/>
                        <a:t>4001</a:t>
                      </a:r>
                    </a:p>
                  </a:txBody>
                  <a:tcPr marL="84076" marR="84076" marT="44577" marB="44577" anchor="ctr"/>
                </a:tc>
                <a:extLst>
                  <a:ext uri="{0D108BD9-81ED-4DB2-BD59-A6C34878D82A}">
                    <a16:rowId xmlns:a16="http://schemas.microsoft.com/office/drawing/2014/main" val="10001"/>
                  </a:ext>
                </a:extLst>
              </a:tr>
              <a:tr h="923387">
                <a:tc>
                  <a:txBody>
                    <a:bodyPr/>
                    <a:lstStyle/>
                    <a:p>
                      <a:r>
                        <a:rPr lang="en-US" sz="3100" dirty="0"/>
                        <a:t>Item</a:t>
                      </a:r>
                    </a:p>
                  </a:txBody>
                  <a:tcPr marL="84076" marR="84076" marT="44577" marB="44577" anchor="ctr"/>
                </a:tc>
                <a:tc>
                  <a:txBody>
                    <a:bodyPr/>
                    <a:lstStyle/>
                    <a:p>
                      <a:pPr algn="ctr"/>
                      <a:r>
                        <a:rPr lang="en-US" sz="3100" dirty="0"/>
                        <a:t>356</a:t>
                      </a:r>
                    </a:p>
                  </a:txBody>
                  <a:tcPr marL="84076" marR="84076" marT="44577" marB="44577" anchor="ctr"/>
                </a:tc>
                <a:tc>
                  <a:txBody>
                    <a:bodyPr/>
                    <a:lstStyle/>
                    <a:p>
                      <a:pPr algn="ctr"/>
                      <a:r>
                        <a:rPr lang="en-US" sz="3100" dirty="0"/>
                        <a:t>856</a:t>
                      </a:r>
                    </a:p>
                  </a:txBody>
                  <a:tcPr marL="84076" marR="84076" marT="44577" marB="44577" anchor="ctr"/>
                </a:tc>
                <a:tc>
                  <a:txBody>
                    <a:bodyPr/>
                    <a:lstStyle/>
                    <a:p>
                      <a:pPr algn="ctr"/>
                      <a:r>
                        <a:rPr lang="en-US" sz="3100" dirty="0"/>
                        <a:t>290</a:t>
                      </a:r>
                    </a:p>
                  </a:txBody>
                  <a:tcPr marL="84076" marR="84076" marT="44577" marB="44577" anchor="ctr"/>
                </a:tc>
                <a:extLst>
                  <a:ext uri="{0D108BD9-81ED-4DB2-BD59-A6C34878D82A}">
                    <a16:rowId xmlns:a16="http://schemas.microsoft.com/office/drawing/2014/main" val="10002"/>
                  </a:ext>
                </a:extLst>
              </a:tr>
              <a:tr h="923387">
                <a:tc>
                  <a:txBody>
                    <a:bodyPr/>
                    <a:lstStyle/>
                    <a:p>
                      <a:r>
                        <a:rPr lang="en-US" sz="3100" dirty="0"/>
                        <a:t>Item</a:t>
                      </a:r>
                    </a:p>
                  </a:txBody>
                  <a:tcPr marL="84076" marR="84076" marT="44577" marB="44577" anchor="ctr"/>
                </a:tc>
                <a:tc>
                  <a:txBody>
                    <a:bodyPr/>
                    <a:lstStyle/>
                    <a:p>
                      <a:pPr algn="ctr"/>
                      <a:r>
                        <a:rPr lang="en-US" sz="3100" dirty="0"/>
                        <a:t>228</a:t>
                      </a:r>
                    </a:p>
                  </a:txBody>
                  <a:tcPr marL="84076" marR="84076" marT="44577" marB="44577" anchor="ctr"/>
                </a:tc>
                <a:tc>
                  <a:txBody>
                    <a:bodyPr/>
                    <a:lstStyle/>
                    <a:p>
                      <a:pPr algn="ctr"/>
                      <a:r>
                        <a:rPr lang="en-US" sz="3100" dirty="0"/>
                        <a:t>134</a:t>
                      </a:r>
                    </a:p>
                  </a:txBody>
                  <a:tcPr marL="84076" marR="84076" marT="44577" marB="44577" anchor="ctr"/>
                </a:tc>
                <a:tc>
                  <a:txBody>
                    <a:bodyPr/>
                    <a:lstStyle/>
                    <a:p>
                      <a:pPr algn="ctr"/>
                      <a:r>
                        <a:rPr lang="en-US" sz="3100" dirty="0"/>
                        <a:t>238</a:t>
                      </a:r>
                    </a:p>
                  </a:txBody>
                  <a:tcPr marL="84076" marR="84076" marT="44577" marB="44577" anchor="ctr"/>
                </a:tc>
                <a:extLst>
                  <a:ext uri="{0D108BD9-81ED-4DB2-BD59-A6C34878D82A}">
                    <a16:rowId xmlns:a16="http://schemas.microsoft.com/office/drawing/2014/main" val="10003"/>
                  </a:ext>
                </a:extLst>
              </a:tr>
              <a:tr h="923387">
                <a:tc>
                  <a:txBody>
                    <a:bodyPr/>
                    <a:lstStyle/>
                    <a:p>
                      <a:r>
                        <a:rPr lang="en-US" sz="3100" dirty="0"/>
                        <a:t>Item</a:t>
                      </a:r>
                    </a:p>
                  </a:txBody>
                  <a:tcPr marL="84076" marR="84076" marT="44577" marB="44577" anchor="ctr"/>
                </a:tc>
                <a:tc>
                  <a:txBody>
                    <a:bodyPr/>
                    <a:lstStyle/>
                    <a:p>
                      <a:pPr algn="ctr"/>
                      <a:r>
                        <a:rPr lang="en-US" sz="3100" dirty="0"/>
                        <a:t>954</a:t>
                      </a:r>
                    </a:p>
                  </a:txBody>
                  <a:tcPr marL="84076" marR="84076" marT="44577" marB="44577" anchor="ctr"/>
                </a:tc>
                <a:tc>
                  <a:txBody>
                    <a:bodyPr/>
                    <a:lstStyle/>
                    <a:p>
                      <a:pPr algn="ctr"/>
                      <a:r>
                        <a:rPr lang="en-US" sz="3100" dirty="0"/>
                        <a:t>875</a:t>
                      </a:r>
                    </a:p>
                  </a:txBody>
                  <a:tcPr marL="84076" marR="84076" marT="44577" marB="44577" anchor="ctr"/>
                </a:tc>
                <a:tc>
                  <a:txBody>
                    <a:bodyPr/>
                    <a:lstStyle/>
                    <a:p>
                      <a:pPr algn="ctr"/>
                      <a:r>
                        <a:rPr lang="en-US" sz="3100" dirty="0"/>
                        <a:t>976</a:t>
                      </a:r>
                    </a:p>
                  </a:txBody>
                  <a:tcPr marL="84076" marR="84076" marT="44577" marB="44577" anchor="ctr"/>
                </a:tc>
                <a:extLst>
                  <a:ext uri="{0D108BD9-81ED-4DB2-BD59-A6C34878D82A}">
                    <a16:rowId xmlns:a16="http://schemas.microsoft.com/office/drawing/2014/main" val="10004"/>
                  </a:ext>
                </a:extLst>
              </a:tr>
              <a:tr h="923387">
                <a:tc>
                  <a:txBody>
                    <a:bodyPr/>
                    <a:lstStyle/>
                    <a:p>
                      <a:r>
                        <a:rPr lang="en-US" sz="3100" dirty="0"/>
                        <a:t>Item</a:t>
                      </a:r>
                    </a:p>
                  </a:txBody>
                  <a:tcPr marL="84076" marR="84076" marT="44577" marB="44577" anchor="ctr"/>
                </a:tc>
                <a:tc>
                  <a:txBody>
                    <a:bodyPr/>
                    <a:lstStyle/>
                    <a:p>
                      <a:pPr algn="ctr"/>
                      <a:r>
                        <a:rPr lang="en-US" sz="3100" dirty="0"/>
                        <a:t>324</a:t>
                      </a:r>
                    </a:p>
                  </a:txBody>
                  <a:tcPr marL="84076" marR="84076" marT="44577" marB="44577" anchor="ctr"/>
                </a:tc>
                <a:tc>
                  <a:txBody>
                    <a:bodyPr/>
                    <a:lstStyle/>
                    <a:p>
                      <a:pPr algn="ctr"/>
                      <a:r>
                        <a:rPr lang="en-US" sz="3100" dirty="0"/>
                        <a:t>325</a:t>
                      </a:r>
                    </a:p>
                  </a:txBody>
                  <a:tcPr marL="84076" marR="84076" marT="44577" marB="44577" anchor="ctr"/>
                </a:tc>
                <a:tc>
                  <a:txBody>
                    <a:bodyPr/>
                    <a:lstStyle/>
                    <a:p>
                      <a:pPr algn="ctr"/>
                      <a:r>
                        <a:rPr lang="en-US" sz="3100" dirty="0"/>
                        <a:t>301</a:t>
                      </a:r>
                    </a:p>
                  </a:txBody>
                  <a:tcPr marL="84076" marR="84076" marT="44577" marB="44577" anchor="ctr"/>
                </a:tc>
                <a:extLst>
                  <a:ext uri="{0D108BD9-81ED-4DB2-BD59-A6C34878D82A}">
                    <a16:rowId xmlns:a16="http://schemas.microsoft.com/office/drawing/2014/main" val="10005"/>
                  </a:ext>
                </a:extLst>
              </a:tr>
              <a:tr h="923387">
                <a:tc>
                  <a:txBody>
                    <a:bodyPr/>
                    <a:lstStyle/>
                    <a:p>
                      <a:r>
                        <a:rPr lang="en-US" sz="3100" dirty="0"/>
                        <a:t>Item</a:t>
                      </a:r>
                    </a:p>
                  </a:txBody>
                  <a:tcPr marL="84076" marR="84076" marT="44577" marB="44577" anchor="ctr"/>
                </a:tc>
                <a:tc>
                  <a:txBody>
                    <a:bodyPr/>
                    <a:lstStyle/>
                    <a:p>
                      <a:pPr algn="ctr"/>
                      <a:r>
                        <a:rPr lang="en-US" sz="3100" dirty="0"/>
                        <a:t>199</a:t>
                      </a:r>
                    </a:p>
                  </a:txBody>
                  <a:tcPr marL="84076" marR="84076" marT="44577" marB="44577" anchor="ctr"/>
                </a:tc>
                <a:tc>
                  <a:txBody>
                    <a:bodyPr/>
                    <a:lstStyle/>
                    <a:p>
                      <a:pPr algn="ctr"/>
                      <a:r>
                        <a:rPr lang="en-US" sz="3100" dirty="0"/>
                        <a:t>137</a:t>
                      </a:r>
                    </a:p>
                  </a:txBody>
                  <a:tcPr marL="84076" marR="84076" marT="44577" marB="44577" anchor="ctr"/>
                </a:tc>
                <a:tc>
                  <a:txBody>
                    <a:bodyPr/>
                    <a:lstStyle/>
                    <a:p>
                      <a:pPr algn="ctr"/>
                      <a:r>
                        <a:rPr lang="en-US" sz="3100" dirty="0"/>
                        <a:t>186</a:t>
                      </a:r>
                    </a:p>
                  </a:txBody>
                  <a:tcPr marL="84076" marR="84076" marT="44577" marB="44577" anchor="ctr"/>
                </a:tc>
                <a:extLst>
                  <a:ext uri="{0D108BD9-81ED-4DB2-BD59-A6C34878D82A}">
                    <a16:rowId xmlns:a16="http://schemas.microsoft.com/office/drawing/2014/main" val="10006"/>
                  </a:ext>
                </a:extLst>
              </a:tr>
            </a:tbl>
          </a:graphicData>
        </a:graphic>
      </p:graphicFrame>
      <mc:AlternateContent xmlns:mc="http://schemas.openxmlformats.org/markup-compatibility/2006">
        <mc:Choice xmlns:a14="http://schemas.microsoft.com/office/drawing/2010/main" Requires="a14">
          <p:sp>
            <p:nvSpPr>
              <p:cNvPr id="11" name="Text Box 190"/>
              <p:cNvSpPr txBox="1">
                <a:spLocks noChangeArrowheads="1"/>
              </p:cNvSpPr>
              <p:nvPr/>
            </p:nvSpPr>
            <p:spPr bwMode="auto">
              <a:xfrm>
                <a:off x="1681515" y="17385160"/>
                <a:ext cx="8407576" cy="13309248"/>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tr-TR" sz="3000" b="1" dirty="0">
                    <a:latin typeface="+mn-lt"/>
                  </a:rPr>
                  <a:t>Genigraphics® </a:t>
                </a:r>
                <a:r>
                  <a:rPr lang="tr-TR" sz="3000" dirty="0">
                    <a:latin typeface="+mn-lt"/>
                  </a:rPr>
                  <a:t>bu şablonu tıbbi veya bilimsel araştırma posteri hazırlamada yardımcı olmak için sağlamıştır. Boyutlar A0 uluslararası kağıt boyutuna (46,8 inç yükseklik x 33,1 inç genişlik) ayarlanmıştır ancak baskılar aynı en boy oranına sahip herhangi bir boyuta büyütülebilir veya küçültülebilir. Örneğin, bu şablonu kullanarak bir A1 poster (33,1 inç yükseklik x 23,4 inç genişlik) sipariş ederseniz, dosyayı orijinal boyutunun %70,6'sında yazdırırız. En kritik faktör, şablonunuzun ve posterinizin boyutlarının orantılı olmasıdır</a:t>
                </a:r>
                <a:r>
                  <a:rPr lang="tr-TR" sz="3000" dirty="0" smtClean="0">
                    <a:latin typeface="+mn-lt"/>
                  </a:rPr>
                  <a:t>:</a:t>
                </a:r>
              </a:p>
              <a:p>
                <a:pPr eaLnBrk="1" hangingPunct="1"/>
                <a:endParaRPr lang="tr-TR" sz="3000" b="1" dirty="0">
                  <a:latin typeface="+mn-lt"/>
                </a:endParaRPr>
              </a:p>
              <a:p>
                <a:pPr eaLnBrk="1" hangingPunct="1"/>
                <a14:m>
                  <m:oMathPara xmlns:m="http://schemas.openxmlformats.org/officeDocument/2006/math">
                    <m:oMathParaPr>
                      <m:jc m:val="centerGroup"/>
                    </m:oMathParaPr>
                    <m:oMath xmlns:m="http://schemas.openxmlformats.org/officeDocument/2006/math">
                      <m:box>
                        <m:boxPr>
                          <m:ctrlPr>
                            <a:rPr lang="tr-TR" sz="3000" b="1" i="1">
                              <a:latin typeface="Cambria Math" panose="02040503050406030204" pitchFamily="18" charset="0"/>
                            </a:rPr>
                          </m:ctrlPr>
                        </m:boxPr>
                        <m:e>
                          <m:f>
                            <m:fPr>
                              <m:ctrlPr>
                                <a:rPr lang="tr-TR" sz="3000" b="1" i="1">
                                  <a:latin typeface="Cambria Math" panose="02040503050406030204" pitchFamily="18" charset="0"/>
                                </a:rPr>
                              </m:ctrlPr>
                            </m:fPr>
                            <m:num>
                              <m:r>
                                <a:rPr lang="tr-TR" sz="3000" b="1" i="1">
                                  <a:latin typeface="Cambria Math"/>
                                </a:rPr>
                                <m:t>𝒕𝒆𝒎𝒑𝒍𝒂𝒕𝒆</m:t>
                              </m:r>
                              <m:r>
                                <a:rPr lang="tr-TR" sz="3000" b="1" i="1">
                                  <a:latin typeface="Cambria Math"/>
                                </a:rPr>
                                <m:t> </m:t>
                              </m:r>
                              <m:r>
                                <a:rPr lang="tr-TR" sz="3000" b="1" i="1">
                                  <a:latin typeface="Cambria Math"/>
                                </a:rPr>
                                <m:t>𝒉𝒆𝒊𝒈𝒉𝒕</m:t>
                              </m:r>
                            </m:num>
                            <m:den>
                              <m:r>
                                <a:rPr lang="tr-TR" sz="3000" b="1" i="1">
                                  <a:latin typeface="Cambria Math"/>
                                </a:rPr>
                                <m:t>𝒕𝒆𝒎𝒑𝒍𝒂𝒕𝒆</m:t>
                              </m:r>
                              <m:r>
                                <a:rPr lang="tr-TR" sz="3000" b="1" i="1">
                                  <a:latin typeface="Cambria Math"/>
                                </a:rPr>
                                <m:t> </m:t>
                              </m:r>
                              <m:r>
                                <a:rPr lang="tr-TR" sz="3000" b="1" i="1">
                                  <a:latin typeface="Cambria Math"/>
                                </a:rPr>
                                <m:t>𝒘𝒊𝒅𝒕𝒉</m:t>
                              </m:r>
                            </m:den>
                          </m:f>
                        </m:e>
                      </m:box>
                      <m:r>
                        <a:rPr lang="tr-TR" sz="3000" b="1" i="1">
                          <a:latin typeface="Cambria Math"/>
                        </a:rPr>
                        <m:t> = </m:t>
                      </m:r>
                      <m:box>
                        <m:boxPr>
                          <m:ctrlPr>
                            <a:rPr lang="tr-TR" sz="3000" b="1" i="1">
                              <a:latin typeface="Cambria Math" panose="02040503050406030204" pitchFamily="18" charset="0"/>
                            </a:rPr>
                          </m:ctrlPr>
                        </m:boxPr>
                        <m:e>
                          <m:f>
                            <m:fPr>
                              <m:ctrlPr>
                                <a:rPr lang="tr-TR" sz="3000" b="1" i="1">
                                  <a:latin typeface="Cambria Math" panose="02040503050406030204" pitchFamily="18" charset="0"/>
                                </a:rPr>
                              </m:ctrlPr>
                            </m:fPr>
                            <m:num>
                              <m:r>
                                <a:rPr lang="tr-TR" sz="3000" b="1" i="1">
                                  <a:latin typeface="Cambria Math"/>
                                </a:rPr>
                                <m:t>𝒅𝒆𝒔𝒊𝒓𝒆𝒅</m:t>
                              </m:r>
                              <m:r>
                                <a:rPr lang="tr-TR" sz="3000" b="1" i="1">
                                  <a:latin typeface="Cambria Math"/>
                                </a:rPr>
                                <m:t> </m:t>
                              </m:r>
                              <m:r>
                                <a:rPr lang="tr-TR" sz="3000" b="1" i="1">
                                  <a:latin typeface="Cambria Math"/>
                                </a:rPr>
                                <m:t>𝒑𝒓𝒊𝒏𝒕</m:t>
                              </m:r>
                              <m:r>
                                <a:rPr lang="tr-TR" sz="3000" b="1" i="1">
                                  <a:latin typeface="Cambria Math"/>
                                </a:rPr>
                                <m:t> </m:t>
                              </m:r>
                              <m:r>
                                <a:rPr lang="tr-TR" sz="3000" b="1" i="1">
                                  <a:latin typeface="Cambria Math"/>
                                </a:rPr>
                                <m:t>𝒉𝒆𝒊𝒈𝒉𝒕</m:t>
                              </m:r>
                            </m:num>
                            <m:den>
                              <m:r>
                                <a:rPr lang="tr-TR" sz="3000" b="1" i="1">
                                  <a:latin typeface="Cambria Math"/>
                                </a:rPr>
                                <m:t>𝒅𝒆𝒔𝒊𝒓𝒆𝒅</m:t>
                              </m:r>
                              <m:r>
                                <a:rPr lang="tr-TR" sz="3000" b="1" i="1">
                                  <a:latin typeface="Cambria Math"/>
                                </a:rPr>
                                <m:t> </m:t>
                              </m:r>
                              <m:r>
                                <a:rPr lang="tr-TR" sz="3000" b="1" i="1">
                                  <a:latin typeface="Cambria Math"/>
                                </a:rPr>
                                <m:t>𝒑𝒓𝒊𝒏𝒕</m:t>
                              </m:r>
                              <m:r>
                                <a:rPr lang="tr-TR" sz="3000" b="1" i="1">
                                  <a:latin typeface="Cambria Math"/>
                                </a:rPr>
                                <m:t> </m:t>
                              </m:r>
                              <m:r>
                                <a:rPr lang="tr-TR" sz="3000" b="1" i="1">
                                  <a:latin typeface="Cambria Math"/>
                                </a:rPr>
                                <m:t>𝒘𝒊𝒅𝒕𝒉</m:t>
                              </m:r>
                            </m:den>
                          </m:f>
                        </m:e>
                      </m:box>
                    </m:oMath>
                  </m:oMathPara>
                </a14:m>
                <a:endParaRPr lang="tr-TR" sz="3000" b="1" dirty="0">
                  <a:latin typeface="+mn-lt"/>
                </a:endParaRPr>
              </a:p>
              <a:p>
                <a:pPr eaLnBrk="1" hangingPunct="1"/>
                <a:endParaRPr lang="tr-TR" sz="3000" dirty="0">
                  <a:latin typeface="+mn-lt"/>
                </a:endParaRPr>
              </a:p>
              <a:p>
                <a:pPr eaLnBrk="1" hangingPunct="1"/>
                <a:r>
                  <a:rPr lang="tr-TR" sz="3000" dirty="0">
                    <a:latin typeface="+mn-lt"/>
                  </a:rPr>
                  <a:t>PowerPoint® ile diğer tüm baskı şirketlerinden daha fazla geçmişimiz var. Aslında, </a:t>
                </a:r>
                <a:r>
                  <a:rPr lang="tr-TR" sz="3000" dirty="0" err="1">
                    <a:latin typeface="+mn-lt"/>
                  </a:rPr>
                  <a:t>Microsoft®'un</a:t>
                </a:r>
                <a:r>
                  <a:rPr lang="tr-TR" sz="3000" dirty="0">
                    <a:latin typeface="+mn-lt"/>
                  </a:rPr>
                  <a:t> yazılımı tasarlamasına yardımcı olduk ve tüm orijinal renk temalarını, şablonları ve klip art galerilerini oluşturduk. Basılı posterinizin ekranda olduğu gibi görünmesini nasıl sağlayacağımızı biliyoruz. Diğer baskı şirketleri ve fotokopi merkezleri, baskıdan önce dosyanızı körü körüne başka bir biçime dönüştürecektir. Bu, metnin kaymasına, sembollerin değişmesine ve renklerin değişmesine neden olabilir. Bu sorunlardan kaçınmanın sırlarını biliyoruz. Bu yüzden mevcut en doğru çoğaltma için </a:t>
                </a:r>
                <a:r>
                  <a:rPr lang="tr-TR" sz="3000" dirty="0" err="1">
                    <a:latin typeface="+mn-lt"/>
                  </a:rPr>
                  <a:t>Genigraphics'i</a:t>
                </a:r>
                <a:r>
                  <a:rPr lang="tr-TR" sz="3000" dirty="0">
                    <a:latin typeface="+mn-lt"/>
                  </a:rPr>
                  <a:t> seçin.</a:t>
                </a:r>
                <a:endParaRPr lang="tr-TR" sz="3000" dirty="0">
                  <a:latin typeface="+mn-lt"/>
                </a:endParaRPr>
              </a:p>
            </p:txBody>
          </p:sp>
        </mc:Choice>
        <mc:Fallback>
          <p:sp>
            <p:nvSpPr>
              <p:cNvPr id="11" name="Text Box 190"/>
              <p:cNvSpPr txBox="1">
                <a:spLocks noRot="1" noChangeAspect="1" noMove="1" noResize="1" noEditPoints="1" noAdjustHandles="1" noChangeArrowheads="1" noChangeShapeType="1" noTextEdit="1"/>
              </p:cNvSpPr>
              <p:nvPr/>
            </p:nvSpPr>
            <p:spPr bwMode="auto">
              <a:xfrm>
                <a:off x="1681515" y="17385160"/>
                <a:ext cx="8407576" cy="13309248"/>
              </a:xfrm>
              <a:prstGeom prst="rect">
                <a:avLst/>
              </a:prstGeom>
              <a:blipFill>
                <a:blip r:embed="rId2"/>
                <a:stretch>
                  <a:fillRect l="-652" r="-1593"/>
                </a:stretch>
              </a:blipFill>
              <a:ln w="12700">
                <a:solidFill>
                  <a:schemeClr val="accent1">
                    <a:lumMod val="75000"/>
                  </a:schemeClr>
                </a:solidFill>
              </a:ln>
              <a:effectLst/>
            </p:spPr>
            <p:txBody>
              <a:bodyPr/>
              <a:lstStyle/>
              <a:p>
                <a:r>
                  <a:rPr lang="en-US">
                    <a:noFill/>
                  </a:rPr>
                  <a:t> </a:t>
                </a:r>
              </a:p>
            </p:txBody>
          </p:sp>
        </mc:Fallback>
      </mc:AlternateContent>
      <p:sp>
        <p:nvSpPr>
          <p:cNvPr id="45" name="Rectangle 44"/>
          <p:cNvSpPr/>
          <p:nvPr/>
        </p:nvSpPr>
        <p:spPr>
          <a:xfrm>
            <a:off x="10929850" y="16493613"/>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smtClean="0">
                <a:solidFill>
                  <a:schemeClr val="accent3">
                    <a:lumMod val="20000"/>
                    <a:lumOff val="80000"/>
                  </a:schemeClr>
                </a:solidFill>
              </a:rPr>
              <a:t>Sonuçlar</a:t>
            </a:r>
            <a:endParaRPr lang="tr-TR" sz="5400" b="1" dirty="0">
              <a:solidFill>
                <a:schemeClr val="accent3">
                  <a:lumMod val="20000"/>
                  <a:lumOff val="80000"/>
                </a:schemeClr>
              </a:solidFill>
            </a:endParaRPr>
          </a:p>
        </p:txBody>
      </p:sp>
      <p:pic>
        <p:nvPicPr>
          <p:cNvPr id="49" name="Picture 178" descr="Pictur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1115" y="32987225"/>
            <a:ext cx="3783410" cy="2674640"/>
          </a:xfrm>
          <a:prstGeom prst="rect">
            <a:avLst/>
          </a:prstGeom>
          <a:noFill/>
          <a:ln w="9525">
            <a:solidFill>
              <a:schemeClr val="tx2">
                <a:lumMod val="50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50" name="Picture 179" descr="Pictur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5283" y="32987225"/>
            <a:ext cx="3783410" cy="267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ext Box 180"/>
          <p:cNvSpPr txBox="1">
            <a:spLocks noChangeArrowheads="1"/>
          </p:cNvSpPr>
          <p:nvPr/>
        </p:nvSpPr>
        <p:spPr bwMode="auto">
          <a:xfrm>
            <a:off x="1711118" y="35880399"/>
            <a:ext cx="3884987" cy="457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it-IT" sz="2400" b="1" dirty="0">
                <a:latin typeface="Calibri" pitchFamily="34" charset="0"/>
              </a:rPr>
              <a:t>Şekil 1</a:t>
            </a:r>
            <a:r>
              <a:rPr lang="it-IT" sz="2400" dirty="0">
                <a:latin typeface="Calibri" pitchFamily="34" charset="0"/>
              </a:rPr>
              <a:t>. 24pt Calibri ile etiket.</a:t>
            </a:r>
            <a:endParaRPr lang="tr-TR" sz="2400" dirty="0">
              <a:latin typeface="Calibri" pitchFamily="34" charset="0"/>
            </a:endParaRPr>
          </a:p>
        </p:txBody>
      </p:sp>
      <p:sp>
        <p:nvSpPr>
          <p:cNvPr id="52" name="Text Box 181"/>
          <p:cNvSpPr txBox="1">
            <a:spLocks noChangeArrowheads="1"/>
          </p:cNvSpPr>
          <p:nvPr/>
        </p:nvSpPr>
        <p:spPr bwMode="auto">
          <a:xfrm>
            <a:off x="6335284" y="35880399"/>
            <a:ext cx="3799836" cy="457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it-IT" sz="2400" b="1" dirty="0">
                <a:latin typeface="Calibri" pitchFamily="34" charset="0"/>
              </a:rPr>
              <a:t>Şekil </a:t>
            </a:r>
            <a:r>
              <a:rPr lang="tr-TR" sz="2400" b="1" dirty="0" smtClean="0">
                <a:latin typeface="Calibri" pitchFamily="34" charset="0"/>
              </a:rPr>
              <a:t>2</a:t>
            </a:r>
            <a:r>
              <a:rPr lang="it-IT" sz="2400" dirty="0" smtClean="0">
                <a:latin typeface="Calibri" pitchFamily="34" charset="0"/>
              </a:rPr>
              <a:t>. </a:t>
            </a:r>
            <a:r>
              <a:rPr lang="it-IT" sz="2400" dirty="0">
                <a:latin typeface="Calibri" pitchFamily="34" charset="0"/>
              </a:rPr>
              <a:t>24pt Calibri ile etiket.</a:t>
            </a:r>
            <a:endParaRPr lang="tr-TR" sz="2400" dirty="0">
              <a:latin typeface="Calibri" pitchFamily="34" charset="0"/>
            </a:endParaRPr>
          </a:p>
        </p:txBody>
      </p:sp>
      <p:sp>
        <p:nvSpPr>
          <p:cNvPr id="53" name="Text Box 180"/>
          <p:cNvSpPr txBox="1">
            <a:spLocks noChangeArrowheads="1"/>
          </p:cNvSpPr>
          <p:nvPr/>
        </p:nvSpPr>
        <p:spPr bwMode="auto">
          <a:xfrm>
            <a:off x="10897225" y="29119383"/>
            <a:ext cx="5019785" cy="457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tr-TR" sz="2400" b="1" dirty="0">
                <a:latin typeface="Calibri" pitchFamily="34" charset="0"/>
              </a:rPr>
              <a:t>Tablo 1. </a:t>
            </a:r>
            <a:r>
              <a:rPr lang="tr-TR" sz="2400" dirty="0">
                <a:latin typeface="Calibri" pitchFamily="34" charset="0"/>
              </a:rPr>
              <a:t>24pt </a:t>
            </a:r>
            <a:r>
              <a:rPr lang="tr-TR" sz="2400" dirty="0" err="1">
                <a:latin typeface="Calibri" pitchFamily="34" charset="0"/>
              </a:rPr>
              <a:t>Calibri</a:t>
            </a:r>
            <a:r>
              <a:rPr lang="tr-TR" sz="2400" dirty="0">
                <a:latin typeface="Calibri" pitchFamily="34" charset="0"/>
              </a:rPr>
              <a:t> yazı tipiyle etiket.</a:t>
            </a:r>
            <a:endParaRPr lang="tr-TR" sz="2400" dirty="0">
              <a:latin typeface="Calibri" pitchFamily="34" charset="0"/>
            </a:endParaRPr>
          </a:p>
        </p:txBody>
      </p:sp>
      <p:graphicFrame>
        <p:nvGraphicFramePr>
          <p:cNvPr id="3" name="Chart 2"/>
          <p:cNvGraphicFramePr/>
          <p:nvPr>
            <p:extLst>
              <p:ext uri="{D42A27DB-BD31-4B8C-83A1-F6EECF244321}">
                <p14:modId xmlns:p14="http://schemas.microsoft.com/office/powerpoint/2010/main" val="2089858403"/>
              </p:ext>
            </p:extLst>
          </p:nvPr>
        </p:nvGraphicFramePr>
        <p:xfrm>
          <a:off x="20211155" y="6686601"/>
          <a:ext cx="8407576" cy="8076380"/>
        </p:xfrm>
        <a:graphic>
          <a:graphicData uri="http://schemas.openxmlformats.org/drawingml/2006/chart">
            <c:chart xmlns:c="http://schemas.openxmlformats.org/drawingml/2006/chart" xmlns:r="http://schemas.openxmlformats.org/officeDocument/2006/relationships" r:id="rId5"/>
          </a:graphicData>
        </a:graphic>
      </p:graphicFrame>
      <p:sp>
        <p:nvSpPr>
          <p:cNvPr id="37" name="Text Box 180"/>
          <p:cNvSpPr txBox="1">
            <a:spLocks noChangeArrowheads="1"/>
          </p:cNvSpPr>
          <p:nvPr/>
        </p:nvSpPr>
        <p:spPr bwMode="auto">
          <a:xfrm>
            <a:off x="20211155" y="15132393"/>
            <a:ext cx="5634056" cy="457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tr-TR" sz="2400" b="1" dirty="0">
                <a:latin typeface="Calibri" pitchFamily="34" charset="0"/>
              </a:rPr>
              <a:t>Tablo 1. </a:t>
            </a:r>
            <a:r>
              <a:rPr lang="tr-TR" sz="2400" dirty="0">
                <a:latin typeface="Calibri" pitchFamily="34" charset="0"/>
              </a:rPr>
              <a:t>24pt </a:t>
            </a:r>
            <a:r>
              <a:rPr lang="tr-TR" sz="2400" dirty="0" err="1">
                <a:latin typeface="Calibri" pitchFamily="34" charset="0"/>
              </a:rPr>
              <a:t>Calibri</a:t>
            </a:r>
            <a:r>
              <a:rPr lang="tr-TR" sz="2400" dirty="0">
                <a:latin typeface="Calibri" pitchFamily="34" charset="0"/>
              </a:rPr>
              <a:t> yazı tipiyle etiketleyin.</a:t>
            </a:r>
            <a:endParaRPr lang="tr-TR" sz="2400" dirty="0">
              <a:latin typeface="Calibri" pitchFamily="34" charset="0"/>
            </a:endParaRPr>
          </a:p>
        </p:txBody>
      </p:sp>
      <p:sp>
        <p:nvSpPr>
          <p:cNvPr id="31" name="Rectangle 265"/>
          <p:cNvSpPr>
            <a:spLocks noChangeAspect="1" noChangeArrowheads="1"/>
          </p:cNvSpPr>
          <p:nvPr/>
        </p:nvSpPr>
        <p:spPr bwMode="auto">
          <a:xfrm>
            <a:off x="26736094" y="1515630"/>
            <a:ext cx="2688304" cy="2139712"/>
          </a:xfrm>
          <a:prstGeom prst="rect">
            <a:avLst/>
          </a:prstGeom>
          <a:blipFill dpi="0" rotWithShape="1">
            <a:blip r:embed="rId6">
              <a:lum bright="70000" contrast="-70000"/>
            </a:blip>
            <a:srcRect/>
            <a:stretch>
              <a:fillRect r="-79"/>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79717" tIns="39858" rIns="79717" bIns="39858" anchor="ctr"/>
          <a:lstStyle/>
          <a:p>
            <a:pPr algn="ctr" defTabSz="3826073"/>
            <a:r>
              <a:rPr lang="tr-TR" sz="1900" b="1" dirty="0" smtClean="0">
                <a:latin typeface="Calibri" pitchFamily="34" charset="0"/>
              </a:rPr>
              <a:t>REPLACE THIS BOX WITH YOUR ORGANIZATION’S</a:t>
            </a:r>
          </a:p>
          <a:p>
            <a:pPr algn="ctr" defTabSz="3826073"/>
            <a:r>
              <a:rPr lang="tr-TR" sz="1900" b="1" dirty="0" smtClean="0">
                <a:latin typeface="Calibri" pitchFamily="34" charset="0"/>
              </a:rPr>
              <a:t>HIGH RESOLUTION LOGO</a:t>
            </a:r>
            <a:endParaRPr lang="tr-TR" sz="1900" b="1" dirty="0">
              <a:latin typeface="Calibri" pitchFamily="34" charset="0"/>
            </a:endParaRPr>
          </a:p>
        </p:txBody>
      </p:sp>
      <p:pic>
        <p:nvPicPr>
          <p:cNvPr id="6" name="Resim 5">
            <a:extLst>
              <a:ext uri="{FF2B5EF4-FFF2-40B4-BE49-F238E27FC236}">
                <a16:creationId xmlns:a16="http://schemas.microsoft.com/office/drawing/2014/main" id="{A50ADCD2-7517-40A5-BC55-53427D944CD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6867" y="867636"/>
            <a:ext cx="3599695" cy="3599695"/>
          </a:xfrm>
          <a:prstGeom prst="rect">
            <a:avLst/>
          </a:prstGeom>
        </p:spPr>
      </p:pic>
    </p:spTree>
    <p:extLst>
      <p:ext uri="{BB962C8B-B14F-4D97-AF65-F5344CB8AC3E}">
        <p14:creationId xmlns:p14="http://schemas.microsoft.com/office/powerpoint/2010/main" val="22512518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2659</TotalTime>
  <Words>903</Words>
  <PresentationFormat>Özel</PresentationFormat>
  <Paragraphs>101</Paragraphs>
  <Slides>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Cambria Math</vt:lpstr>
      <vt:lpstr>Office Theme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2013-02-12T02:21:55Z</cp:lastPrinted>
  <dcterms:created xsi:type="dcterms:W3CDTF">2013-02-10T21:14:48Z</dcterms:created>
  <dcterms:modified xsi:type="dcterms:W3CDTF">2025-05-07T14:54:12Z</dcterms:modified>
</cp:coreProperties>
</file>